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18.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ppt/notesSlides/notesSlide53.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notesSlides/notesSlide51.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Layouts/slideLayout16.xml" ContentType="application/vnd.openxmlformats-officedocument.presentationml.slideLayout+xml"/>
  <Override PartName="/ppt/slideLayouts/slideLayout34.xml" ContentType="application/vnd.openxmlformats-officedocument.presentationml.slideLayout+xml"/>
  <Default Extension="jpeg" ContentType="image/jpeg"/>
  <Override PartName="/ppt/notesSlides/notesSlide37.xml" ContentType="application/vnd.openxmlformats-officedocument.presentationml.notesSlide+xml"/>
  <Override PartName="/ppt/notesSlides/notesSlide55.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5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Lst>
  <p:sldSz cx="9144000" cy="5143500" type="screen16x9"/>
  <p:notesSz cx="6858000" cy="9144000"/>
  <p:embeddedFontLst>
    <p:embeddedFont>
      <p:font typeface="Playfair Display" charset="0"/>
      <p:regular r:id="rId58"/>
      <p:bold r:id="rId59"/>
      <p:italic r:id="rId60"/>
      <p:boldItalic r:id="rId61"/>
    </p:embeddedFont>
    <p:embeddedFont>
      <p:font typeface="Oswald" charset="0"/>
      <p:regular r:id="rId62"/>
      <p:bold r:id="rId63"/>
    </p:embeddedFont>
    <p:embeddedFont>
      <p:font typeface="Roboto" charset="0"/>
      <p:regular r:id="rId64"/>
      <p:bold r:id="rId65"/>
      <p:italic r:id="rId66"/>
      <p:boldItalic r:id="rId67"/>
    </p:embeddedFont>
    <p:embeddedFont>
      <p:font typeface="Montserrat" charset="0"/>
      <p:regular r:id="rId68"/>
      <p:bold r:id="rId69"/>
      <p:italic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91" d="100"/>
          <a:sy n="91" d="100"/>
        </p:scale>
        <p:origin x="-786" y="-96"/>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6.fntdata"/><Relationship Id="rId68" Type="http://schemas.openxmlformats.org/officeDocument/2006/relationships/font" Target="fonts/font11.fntdata"/><Relationship Id="rId7" Type="http://schemas.openxmlformats.org/officeDocument/2006/relationships/slide" Target="slides/slide6.xml"/><Relationship Id="rId71"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font" Target="fonts/font9.fntdata"/><Relationship Id="rId7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5fa6632622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5fa6632622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5fabefa2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5fabefa2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fabefa23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fabefa23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fabefa23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fabefa23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5fabefa23e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5fabefa23e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5fabefa23e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5fabefa23e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5fabefa23e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5fabefa23e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5fa6632622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5fa6632622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fa6632622_0_5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fa6632622_0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fa663262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5fa663262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5fabefa23e_0_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5fabefa23e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5fa6632622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5fa6632622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fa6632622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fa6632622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5fa6632622_2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5fa6632622_2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5f9d2e2008_2_46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5f9d2e2008_2_4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5fa6632622_2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5fa6632622_2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a6632622_2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a6632622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5fa6632622_2_10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5fa6632622_2_1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5fa6632622_2_1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5fa6632622_2_1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5f9d2e2008_2_37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5f9d2e2008_2_3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5fa6632622_2_1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5fa6632622_2_1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5fa663262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5fa663262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5fa6632622_2_16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5fa6632622_2_1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5f9d2e2008_2_38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5f9d2e2008_2_3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fa6632622_2_2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5fa6632622_2_2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2fae533c2f122de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2fae533c2f122de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5fa6632622_2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5fa6632622_2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f9d2e2008_2_5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f9d2e2008_2_5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5fa6632622_2_2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5fa6632622_2_2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5fa6632622_2_2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5fa6632622_2_2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5fa6632622_2_2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fa6632622_2_2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5fa6632622_2_2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5fa6632622_2_2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5fa663262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5fa663262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5fa6632622_2_3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5fa6632622_2_3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5f9d2e2008_2_6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5f9d2e2008_2_6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5fa6632622_2_38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5fa6632622_2_3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5f9d2e200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5f9d2e200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5f9d2e2008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5f9d2e2008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5f9d2e2008_2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5f9d2e2008_2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5f9d2e2008_2_5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5f9d2e2008_2_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5f9d2e2008_2_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5f9d2e2008_2_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9d2e2008_2_3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9d2e2008_2_3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5f9d2e2008_2_3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5f9d2e2008_2_3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fa6632622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fa6632622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5f9d2e2008_2_9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5f9d2e2008_2_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5f9d2e2008_2_18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5f9d2e2008_2_18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f9d2e2008_2_2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f9d2e2008_2_2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5f9d2e2008_2_3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5f9d2e2008_2_3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5f9d2e2008_2_7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5f9d2e2008_2_7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5f9d2e2008_2_77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5f9d2e2008_2_7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5f9d2e2008_2_5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5f9d2e2008_2_5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5fabefa23e_0_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5fabefa23e_0_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5fa663262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5fa663262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5fa663262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5fa663262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358475" y="0"/>
            <a:ext cx="38532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44250" y="1403850"/>
            <a:ext cx="8455500" cy="2146800"/>
          </a:xfrm>
          <a:prstGeom prst="rect">
            <a:avLst/>
          </a:prstGeom>
          <a:solidFill>
            <a:srgbClr val="FFFFFF"/>
          </a:solidFill>
        </p:spPr>
        <p:txBody>
          <a:bodyPr spcFirstLastPara="1" wrap="square" lIns="91425" tIns="91425" rIns="91425" bIns="91425" anchor="ctr" anchorCtr="0">
            <a:noAutofit/>
          </a:bodyPr>
          <a:lstStyle>
            <a:lvl1pPr lvl="0" algn="ctr" rtl="0">
              <a:spcBef>
                <a:spcPts val="0"/>
              </a:spcBef>
              <a:spcAft>
                <a:spcPts val="0"/>
              </a:spcAft>
              <a:buSzPts val="6800"/>
              <a:buFont typeface="Playfair Display"/>
              <a:buNone/>
              <a:defRPr sz="6800" b="1">
                <a:latin typeface="Playfair Display"/>
                <a:ea typeface="Playfair Display"/>
                <a:cs typeface="Playfair Display"/>
                <a:sym typeface="Playfair Display"/>
              </a:defRPr>
            </a:lvl1pPr>
            <a:lvl2pPr lvl="1" algn="ctr" rtl="0">
              <a:spcBef>
                <a:spcPts val="0"/>
              </a:spcBef>
              <a:spcAft>
                <a:spcPts val="0"/>
              </a:spcAft>
              <a:buSzPts val="6800"/>
              <a:buFont typeface="Playfair Display"/>
              <a:buNone/>
              <a:defRPr sz="6800" b="1">
                <a:latin typeface="Playfair Display"/>
                <a:ea typeface="Playfair Display"/>
                <a:cs typeface="Playfair Display"/>
                <a:sym typeface="Playfair Display"/>
              </a:defRPr>
            </a:lvl2pPr>
            <a:lvl3pPr lvl="2" algn="ctr" rtl="0">
              <a:spcBef>
                <a:spcPts val="0"/>
              </a:spcBef>
              <a:spcAft>
                <a:spcPts val="0"/>
              </a:spcAft>
              <a:buSzPts val="6800"/>
              <a:buFont typeface="Playfair Display"/>
              <a:buNone/>
              <a:defRPr sz="6800" b="1">
                <a:latin typeface="Playfair Display"/>
                <a:ea typeface="Playfair Display"/>
                <a:cs typeface="Playfair Display"/>
                <a:sym typeface="Playfair Display"/>
              </a:defRPr>
            </a:lvl3pPr>
            <a:lvl4pPr lvl="3" algn="ctr" rtl="0">
              <a:spcBef>
                <a:spcPts val="0"/>
              </a:spcBef>
              <a:spcAft>
                <a:spcPts val="0"/>
              </a:spcAft>
              <a:buSzPts val="6800"/>
              <a:buFont typeface="Playfair Display"/>
              <a:buNone/>
              <a:defRPr sz="6800" b="1">
                <a:latin typeface="Playfair Display"/>
                <a:ea typeface="Playfair Display"/>
                <a:cs typeface="Playfair Display"/>
                <a:sym typeface="Playfair Display"/>
              </a:defRPr>
            </a:lvl4pPr>
            <a:lvl5pPr lvl="4" algn="ctr" rtl="0">
              <a:spcBef>
                <a:spcPts val="0"/>
              </a:spcBef>
              <a:spcAft>
                <a:spcPts val="0"/>
              </a:spcAft>
              <a:buSzPts val="6800"/>
              <a:buFont typeface="Playfair Display"/>
              <a:buNone/>
              <a:defRPr sz="6800" b="1">
                <a:latin typeface="Playfair Display"/>
                <a:ea typeface="Playfair Display"/>
                <a:cs typeface="Playfair Display"/>
                <a:sym typeface="Playfair Display"/>
              </a:defRPr>
            </a:lvl5pPr>
            <a:lvl6pPr lvl="5" algn="ctr" rtl="0">
              <a:spcBef>
                <a:spcPts val="0"/>
              </a:spcBef>
              <a:spcAft>
                <a:spcPts val="0"/>
              </a:spcAft>
              <a:buSzPts val="6800"/>
              <a:buFont typeface="Playfair Display"/>
              <a:buNone/>
              <a:defRPr sz="6800" b="1">
                <a:latin typeface="Playfair Display"/>
                <a:ea typeface="Playfair Display"/>
                <a:cs typeface="Playfair Display"/>
                <a:sym typeface="Playfair Display"/>
              </a:defRPr>
            </a:lvl6pPr>
            <a:lvl7pPr lvl="6" algn="ctr" rtl="0">
              <a:spcBef>
                <a:spcPts val="0"/>
              </a:spcBef>
              <a:spcAft>
                <a:spcPts val="0"/>
              </a:spcAft>
              <a:buSzPts val="6800"/>
              <a:buFont typeface="Playfair Display"/>
              <a:buNone/>
              <a:defRPr sz="6800" b="1">
                <a:latin typeface="Playfair Display"/>
                <a:ea typeface="Playfair Display"/>
                <a:cs typeface="Playfair Display"/>
                <a:sym typeface="Playfair Display"/>
              </a:defRPr>
            </a:lvl7pPr>
            <a:lvl8pPr lvl="7" algn="ctr" rtl="0">
              <a:spcBef>
                <a:spcPts val="0"/>
              </a:spcBef>
              <a:spcAft>
                <a:spcPts val="0"/>
              </a:spcAft>
              <a:buSzPts val="6800"/>
              <a:buFont typeface="Playfair Display"/>
              <a:buNone/>
              <a:defRPr sz="6800" b="1">
                <a:latin typeface="Playfair Display"/>
                <a:ea typeface="Playfair Display"/>
                <a:cs typeface="Playfair Display"/>
                <a:sym typeface="Playfair Display"/>
              </a:defRPr>
            </a:lvl8pPr>
            <a:lvl9pPr lvl="8" algn="ctr" rtl="0">
              <a:spcBef>
                <a:spcPts val="0"/>
              </a:spcBef>
              <a:spcAft>
                <a:spcPts val="0"/>
              </a:spcAft>
              <a:buSzPts val="6800"/>
              <a:buFont typeface="Playfair Display"/>
              <a:buNone/>
              <a:defRPr sz="6800" b="1">
                <a:latin typeface="Playfair Display"/>
                <a:ea typeface="Playfair Display"/>
                <a:cs typeface="Playfair Display"/>
                <a:sym typeface="Playfair Display"/>
              </a:defRPr>
            </a:lvl9pPr>
          </a:lstStyle>
          <a:p>
            <a:endParaRPr/>
          </a:p>
        </p:txBody>
      </p:sp>
      <p:sp>
        <p:nvSpPr>
          <p:cNvPr id="13" name="Google Shape;13;p2"/>
          <p:cNvSpPr txBox="1">
            <a:spLocks noGrp="1"/>
          </p:cNvSpPr>
          <p:nvPr>
            <p:ph type="subTitle" idx="1"/>
          </p:nvPr>
        </p:nvSpPr>
        <p:spPr>
          <a:xfrm>
            <a:off x="344250" y="3550650"/>
            <a:ext cx="4910100" cy="577800"/>
          </a:xfrm>
          <a:prstGeom prst="rect">
            <a:avLst/>
          </a:prstGeom>
          <a:solidFill>
            <a:schemeClr val="dk2"/>
          </a:solidFill>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1pPr>
            <a:lvl2pPr lvl="1" rt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2pPr>
            <a:lvl3pPr lvl="2" rt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3pPr>
            <a:lvl4pPr lvl="3" rt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4pPr>
            <a:lvl5pPr lvl="4" rt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5pPr>
            <a:lvl6pPr lvl="5" rt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6pPr>
            <a:lvl7pPr lvl="6" rt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7pPr>
            <a:lvl8pPr lvl="7" rt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8pPr>
            <a:lvl9pPr lvl="8" rt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9pPr>
          </a:lstStyle>
          <a:p>
            <a:endParaRPr/>
          </a:p>
        </p:txBody>
      </p:sp>
      <p:sp>
        <p:nvSpPr>
          <p:cNvPr id="14" name="Google Shape;14;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999925"/>
            <a:ext cx="8520600" cy="21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0"/>
              <a:buFont typeface="Montserrat"/>
              <a:buNone/>
              <a:defRPr sz="14000">
                <a:latin typeface="Montserrat"/>
                <a:ea typeface="Montserrat"/>
                <a:cs typeface="Montserrat"/>
                <a:sym typeface="Montserrat"/>
              </a:defRPr>
            </a:lvl1pPr>
            <a:lvl2pPr lvl="1" algn="ctr" rtl="0">
              <a:spcBef>
                <a:spcPts val="0"/>
              </a:spcBef>
              <a:spcAft>
                <a:spcPts val="0"/>
              </a:spcAft>
              <a:buSzPts val="14000"/>
              <a:buFont typeface="Montserrat"/>
              <a:buNone/>
              <a:defRPr sz="14000">
                <a:latin typeface="Montserrat"/>
                <a:ea typeface="Montserrat"/>
                <a:cs typeface="Montserrat"/>
                <a:sym typeface="Montserrat"/>
              </a:defRPr>
            </a:lvl2pPr>
            <a:lvl3pPr lvl="2" algn="ctr" rtl="0">
              <a:spcBef>
                <a:spcPts val="0"/>
              </a:spcBef>
              <a:spcAft>
                <a:spcPts val="0"/>
              </a:spcAft>
              <a:buSzPts val="14000"/>
              <a:buFont typeface="Montserrat"/>
              <a:buNone/>
              <a:defRPr sz="14000">
                <a:latin typeface="Montserrat"/>
                <a:ea typeface="Montserrat"/>
                <a:cs typeface="Montserrat"/>
                <a:sym typeface="Montserrat"/>
              </a:defRPr>
            </a:lvl3pPr>
            <a:lvl4pPr lvl="3" algn="ctr" rtl="0">
              <a:spcBef>
                <a:spcPts val="0"/>
              </a:spcBef>
              <a:spcAft>
                <a:spcPts val="0"/>
              </a:spcAft>
              <a:buSzPts val="14000"/>
              <a:buFont typeface="Montserrat"/>
              <a:buNone/>
              <a:defRPr sz="14000">
                <a:latin typeface="Montserrat"/>
                <a:ea typeface="Montserrat"/>
                <a:cs typeface="Montserrat"/>
                <a:sym typeface="Montserrat"/>
              </a:defRPr>
            </a:lvl4pPr>
            <a:lvl5pPr lvl="4" algn="ctr" rtl="0">
              <a:spcBef>
                <a:spcPts val="0"/>
              </a:spcBef>
              <a:spcAft>
                <a:spcPts val="0"/>
              </a:spcAft>
              <a:buSzPts val="14000"/>
              <a:buFont typeface="Montserrat"/>
              <a:buNone/>
              <a:defRPr sz="14000">
                <a:latin typeface="Montserrat"/>
                <a:ea typeface="Montserrat"/>
                <a:cs typeface="Montserrat"/>
                <a:sym typeface="Montserrat"/>
              </a:defRPr>
            </a:lvl5pPr>
            <a:lvl6pPr lvl="5" algn="ctr" rtl="0">
              <a:spcBef>
                <a:spcPts val="0"/>
              </a:spcBef>
              <a:spcAft>
                <a:spcPts val="0"/>
              </a:spcAft>
              <a:buSzPts val="14000"/>
              <a:buFont typeface="Montserrat"/>
              <a:buNone/>
              <a:defRPr sz="14000">
                <a:latin typeface="Montserrat"/>
                <a:ea typeface="Montserrat"/>
                <a:cs typeface="Montserrat"/>
                <a:sym typeface="Montserrat"/>
              </a:defRPr>
            </a:lvl6pPr>
            <a:lvl7pPr lvl="6" algn="ctr" rtl="0">
              <a:spcBef>
                <a:spcPts val="0"/>
              </a:spcBef>
              <a:spcAft>
                <a:spcPts val="0"/>
              </a:spcAft>
              <a:buSzPts val="14000"/>
              <a:buFont typeface="Montserrat"/>
              <a:buNone/>
              <a:defRPr sz="14000">
                <a:latin typeface="Montserrat"/>
                <a:ea typeface="Montserrat"/>
                <a:cs typeface="Montserrat"/>
                <a:sym typeface="Montserrat"/>
              </a:defRPr>
            </a:lvl7pPr>
            <a:lvl8pPr lvl="7" algn="ctr" rtl="0">
              <a:spcBef>
                <a:spcPts val="0"/>
              </a:spcBef>
              <a:spcAft>
                <a:spcPts val="0"/>
              </a:spcAft>
              <a:buSzPts val="14000"/>
              <a:buFont typeface="Montserrat"/>
              <a:buNone/>
              <a:defRPr sz="14000">
                <a:latin typeface="Montserrat"/>
                <a:ea typeface="Montserrat"/>
                <a:cs typeface="Montserrat"/>
                <a:sym typeface="Montserrat"/>
              </a:defRPr>
            </a:lvl8pPr>
            <a:lvl9pPr lvl="8" algn="ctr" rtl="0">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highlight>
                  <a:schemeClr val="dk1"/>
                </a:highlight>
              </a:defRPr>
            </a:lvl1pPr>
            <a:lvl2pPr marL="914400" lvl="1" indent="-317500" algn="ctr" rtl="0">
              <a:spcBef>
                <a:spcPts val="1600"/>
              </a:spcBef>
              <a:spcAft>
                <a:spcPts val="0"/>
              </a:spcAft>
              <a:buSzPts val="1400"/>
              <a:buChar char="○"/>
              <a:defRPr>
                <a:highlight>
                  <a:schemeClr val="dk1"/>
                </a:highlight>
              </a:defRPr>
            </a:lvl2pPr>
            <a:lvl3pPr marL="1371600" lvl="2" indent="-317500" algn="ctr" rtl="0">
              <a:spcBef>
                <a:spcPts val="1600"/>
              </a:spcBef>
              <a:spcAft>
                <a:spcPts val="0"/>
              </a:spcAft>
              <a:buSzPts val="1400"/>
              <a:buChar char="■"/>
              <a:defRPr>
                <a:highlight>
                  <a:schemeClr val="dk1"/>
                </a:highlight>
              </a:defRPr>
            </a:lvl3pPr>
            <a:lvl4pPr marL="1828800" lvl="3" indent="-317500" algn="ctr" rtl="0">
              <a:spcBef>
                <a:spcPts val="1600"/>
              </a:spcBef>
              <a:spcAft>
                <a:spcPts val="0"/>
              </a:spcAft>
              <a:buSzPts val="1400"/>
              <a:buChar char="●"/>
              <a:defRPr>
                <a:highlight>
                  <a:schemeClr val="dk1"/>
                </a:highlight>
              </a:defRPr>
            </a:lvl4pPr>
            <a:lvl5pPr marL="2286000" lvl="4" indent="-317500" algn="ctr" rtl="0">
              <a:spcBef>
                <a:spcPts val="1600"/>
              </a:spcBef>
              <a:spcAft>
                <a:spcPts val="0"/>
              </a:spcAft>
              <a:buSzPts val="1400"/>
              <a:buChar char="○"/>
              <a:defRPr>
                <a:highlight>
                  <a:schemeClr val="dk1"/>
                </a:highlight>
              </a:defRPr>
            </a:lvl5pPr>
            <a:lvl6pPr marL="2743200" lvl="5" indent="-317500" algn="ctr" rtl="0">
              <a:spcBef>
                <a:spcPts val="1600"/>
              </a:spcBef>
              <a:spcAft>
                <a:spcPts val="0"/>
              </a:spcAft>
              <a:buSzPts val="1400"/>
              <a:buChar char="■"/>
              <a:defRPr>
                <a:highlight>
                  <a:schemeClr val="dk1"/>
                </a:highlight>
              </a:defRPr>
            </a:lvl6pPr>
            <a:lvl7pPr marL="3200400" lvl="6" indent="-317500" algn="ctr" rtl="0">
              <a:spcBef>
                <a:spcPts val="1600"/>
              </a:spcBef>
              <a:spcAft>
                <a:spcPts val="0"/>
              </a:spcAft>
              <a:buSzPts val="1400"/>
              <a:buChar char="●"/>
              <a:defRPr>
                <a:highlight>
                  <a:schemeClr val="dk1"/>
                </a:highlight>
              </a:defRPr>
            </a:lvl7pPr>
            <a:lvl8pPr marL="3657600" lvl="7" indent="-317500" algn="ctr" rtl="0">
              <a:spcBef>
                <a:spcPts val="1600"/>
              </a:spcBef>
              <a:spcAft>
                <a:spcPts val="0"/>
              </a:spcAft>
              <a:buSzPts val="1400"/>
              <a:buChar char="○"/>
              <a:defRPr>
                <a:highlight>
                  <a:schemeClr val="dk1"/>
                </a:highlight>
              </a:defRPr>
            </a:lvl8pPr>
            <a:lvl9pPr marL="4114800" lvl="8" indent="-317500" algn="ctr" rtl="0">
              <a:spcBef>
                <a:spcPts val="1600"/>
              </a:spcBef>
              <a:spcAft>
                <a:spcPts val="1600"/>
              </a:spcAft>
              <a:buSzPts val="1400"/>
              <a:buChar char="■"/>
              <a:defRPr>
                <a:highlight>
                  <a:schemeClr val="dk1"/>
                </a:highlight>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p:cSld name="AUTOLAYOUT">
    <p:bg>
      <p:bgPr>
        <a:solidFill>
          <a:srgbClr val="FFFFFF"/>
        </a:solidFill>
        <a:effectLst/>
      </p:bgPr>
    </p:bg>
    <p:spTree>
      <p:nvGrpSpPr>
        <p:cNvPr id="1" name="Shape 54"/>
        <p:cNvGrpSpPr/>
        <p:nvPr/>
      </p:nvGrpSpPr>
      <p:grpSpPr>
        <a:xfrm>
          <a:off x="0" y="0"/>
          <a:ext cx="0" cy="0"/>
          <a:chOff x="0" y="0"/>
          <a:chExt cx="0" cy="0"/>
        </a:xfrm>
      </p:grpSpPr>
      <p:sp>
        <p:nvSpPr>
          <p:cNvPr id="55" name="Google Shape;55;p13"/>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 name="Google Shape;56;p13"/>
          <p:cNvCxnSpPr/>
          <p:nvPr/>
        </p:nvCxnSpPr>
        <p:spPr>
          <a:xfrm>
            <a:off x="3027472" y="0"/>
            <a:ext cx="0" cy="5133300"/>
          </a:xfrm>
          <a:prstGeom prst="straightConnector1">
            <a:avLst/>
          </a:prstGeom>
          <a:noFill/>
          <a:ln w="9525" cap="flat" cmpd="sng">
            <a:solidFill>
              <a:srgbClr val="F2F2F2"/>
            </a:solidFill>
            <a:prstDash val="solid"/>
            <a:miter lim="8000"/>
            <a:headEnd type="none" w="sm" len="sm"/>
            <a:tailEnd type="none" w="sm" len="sm"/>
          </a:ln>
          <a:effectLst>
            <a:outerShdw blurRad="50800" dist="38100" algn="l" rotWithShape="0">
              <a:srgbClr val="000000">
                <a:alpha val="40000"/>
              </a:srgbClr>
            </a:outerShdw>
          </a:effectLst>
        </p:spPr>
      </p:cxnSp>
      <p:sp>
        <p:nvSpPr>
          <p:cNvPr id="57" name="Google Shape;57;p13"/>
          <p:cNvSpPr/>
          <p:nvPr/>
        </p:nvSpPr>
        <p:spPr>
          <a:xfrm>
            <a:off x="0" y="0"/>
            <a:ext cx="3048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txBox="1">
            <a:spLocks noGrp="1"/>
          </p:cNvSpPr>
          <p:nvPr>
            <p:ph type="title"/>
          </p:nvPr>
        </p:nvSpPr>
        <p:spPr>
          <a:xfrm>
            <a:off x="284100" y="307975"/>
            <a:ext cx="2479800" cy="42687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3000"/>
              <a:buNone/>
              <a:defRPr sz="3000" b="1">
                <a:solidFill>
                  <a:schemeClr val="lt1"/>
                </a:solidFill>
              </a:defRPr>
            </a:lvl1pPr>
            <a:lvl2pPr lvl="1" algn="l" rtl="0">
              <a:lnSpc>
                <a:spcPct val="100000"/>
              </a:lnSpc>
              <a:spcBef>
                <a:spcPts val="0"/>
              </a:spcBef>
              <a:spcAft>
                <a:spcPts val="0"/>
              </a:spcAft>
              <a:buClr>
                <a:schemeClr val="lt1"/>
              </a:buClr>
              <a:buSzPts val="3000"/>
              <a:buNone/>
              <a:defRPr sz="3000" b="1">
                <a:solidFill>
                  <a:schemeClr val="lt1"/>
                </a:solidFill>
              </a:defRPr>
            </a:lvl2pPr>
            <a:lvl3pPr lvl="2" algn="l" rtl="0">
              <a:lnSpc>
                <a:spcPct val="100000"/>
              </a:lnSpc>
              <a:spcBef>
                <a:spcPts val="0"/>
              </a:spcBef>
              <a:spcAft>
                <a:spcPts val="0"/>
              </a:spcAft>
              <a:buClr>
                <a:schemeClr val="lt1"/>
              </a:buClr>
              <a:buSzPts val="3000"/>
              <a:buNone/>
              <a:defRPr sz="3000" b="1">
                <a:solidFill>
                  <a:schemeClr val="lt1"/>
                </a:solidFill>
              </a:defRPr>
            </a:lvl3pPr>
            <a:lvl4pPr lvl="3" algn="l" rtl="0">
              <a:lnSpc>
                <a:spcPct val="100000"/>
              </a:lnSpc>
              <a:spcBef>
                <a:spcPts val="0"/>
              </a:spcBef>
              <a:spcAft>
                <a:spcPts val="0"/>
              </a:spcAft>
              <a:buClr>
                <a:schemeClr val="lt1"/>
              </a:buClr>
              <a:buSzPts val="3000"/>
              <a:buNone/>
              <a:defRPr sz="3000" b="1">
                <a:solidFill>
                  <a:schemeClr val="lt1"/>
                </a:solidFill>
              </a:defRPr>
            </a:lvl4pPr>
            <a:lvl5pPr lvl="4" algn="l" rtl="0">
              <a:lnSpc>
                <a:spcPct val="100000"/>
              </a:lnSpc>
              <a:spcBef>
                <a:spcPts val="0"/>
              </a:spcBef>
              <a:spcAft>
                <a:spcPts val="0"/>
              </a:spcAft>
              <a:buClr>
                <a:schemeClr val="lt1"/>
              </a:buClr>
              <a:buSzPts val="3000"/>
              <a:buNone/>
              <a:defRPr sz="3000" b="1">
                <a:solidFill>
                  <a:schemeClr val="lt1"/>
                </a:solidFill>
              </a:defRPr>
            </a:lvl5pPr>
            <a:lvl6pPr lvl="5" algn="l" rtl="0">
              <a:lnSpc>
                <a:spcPct val="100000"/>
              </a:lnSpc>
              <a:spcBef>
                <a:spcPts val="0"/>
              </a:spcBef>
              <a:spcAft>
                <a:spcPts val="0"/>
              </a:spcAft>
              <a:buClr>
                <a:schemeClr val="lt1"/>
              </a:buClr>
              <a:buSzPts val="3000"/>
              <a:buNone/>
              <a:defRPr sz="3000" b="1">
                <a:solidFill>
                  <a:schemeClr val="lt1"/>
                </a:solidFill>
              </a:defRPr>
            </a:lvl6pPr>
            <a:lvl7pPr lvl="6" algn="l" rtl="0">
              <a:lnSpc>
                <a:spcPct val="100000"/>
              </a:lnSpc>
              <a:spcBef>
                <a:spcPts val="0"/>
              </a:spcBef>
              <a:spcAft>
                <a:spcPts val="0"/>
              </a:spcAft>
              <a:buClr>
                <a:schemeClr val="lt1"/>
              </a:buClr>
              <a:buSzPts val="3000"/>
              <a:buNone/>
              <a:defRPr sz="3000" b="1">
                <a:solidFill>
                  <a:schemeClr val="lt1"/>
                </a:solidFill>
              </a:defRPr>
            </a:lvl7pPr>
            <a:lvl8pPr lvl="7" algn="l" rtl="0">
              <a:lnSpc>
                <a:spcPct val="100000"/>
              </a:lnSpc>
              <a:spcBef>
                <a:spcPts val="0"/>
              </a:spcBef>
              <a:spcAft>
                <a:spcPts val="0"/>
              </a:spcAft>
              <a:buClr>
                <a:schemeClr val="lt1"/>
              </a:buClr>
              <a:buSzPts val="3000"/>
              <a:buNone/>
              <a:defRPr sz="3000" b="1">
                <a:solidFill>
                  <a:schemeClr val="lt1"/>
                </a:solidFill>
              </a:defRPr>
            </a:lvl8pPr>
            <a:lvl9pPr lvl="8" algn="l" rtl="0">
              <a:lnSpc>
                <a:spcPct val="100000"/>
              </a:lnSpc>
              <a:spcBef>
                <a:spcPts val="0"/>
              </a:spcBef>
              <a:spcAft>
                <a:spcPts val="0"/>
              </a:spcAft>
              <a:buClr>
                <a:schemeClr val="lt1"/>
              </a:buClr>
              <a:buSzPts val="3000"/>
              <a:buNone/>
              <a:defRPr sz="3000" b="1">
                <a:solidFill>
                  <a:schemeClr val="lt1"/>
                </a:solidFill>
              </a:defRPr>
            </a:lvl9pPr>
          </a:lstStyle>
          <a:p>
            <a:endParaRPr/>
          </a:p>
        </p:txBody>
      </p:sp>
      <p:sp>
        <p:nvSpPr>
          <p:cNvPr id="59" name="Google Shape;59;p13"/>
          <p:cNvSpPr txBox="1">
            <a:spLocks noGrp="1"/>
          </p:cNvSpPr>
          <p:nvPr>
            <p:ph type="body" idx="1"/>
          </p:nvPr>
        </p:nvSpPr>
        <p:spPr>
          <a:xfrm>
            <a:off x="3381100" y="307975"/>
            <a:ext cx="5451300" cy="4268700"/>
          </a:xfrm>
          <a:prstGeom prst="rect">
            <a:avLst/>
          </a:prstGeom>
          <a:noFill/>
        </p:spPr>
        <p:txBody>
          <a:bodyPr spcFirstLastPara="1" wrap="square" lIns="91425" tIns="91425" rIns="91425" bIns="91425" anchor="t" anchorCtr="0">
            <a:noAutofit/>
          </a:bodyPr>
          <a:lstStyle>
            <a:lvl1pPr marL="457200" lvl="0" indent="-342900" algn="l" rtl="0">
              <a:lnSpc>
                <a:spcPct val="115000"/>
              </a:lnSpc>
              <a:spcBef>
                <a:spcPts val="0"/>
              </a:spcBef>
              <a:spcAft>
                <a:spcPts val="0"/>
              </a:spcAft>
              <a:buClr>
                <a:schemeClr val="dk2"/>
              </a:buClr>
              <a:buSzPts val="1800"/>
              <a:buChar char="●"/>
              <a:defRPr sz="18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60" name="Google Shape;60;p1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3">
  <p:cSld name="AUTOLAYOUT_7">
    <p:bg>
      <p:bgPr>
        <a:solidFill>
          <a:srgbClr val="FFFFFF"/>
        </a:solidFill>
        <a:effectLst/>
      </p:bgPr>
    </p:bg>
    <p:spTree>
      <p:nvGrpSpPr>
        <p:cNvPr id="1" name="Shape 61"/>
        <p:cNvGrpSpPr/>
        <p:nvPr/>
      </p:nvGrpSpPr>
      <p:grpSpPr>
        <a:xfrm>
          <a:off x="0" y="0"/>
          <a:ext cx="0" cy="0"/>
          <a:chOff x="0" y="0"/>
          <a:chExt cx="0" cy="0"/>
        </a:xfrm>
      </p:grpSpPr>
      <p:sp>
        <p:nvSpPr>
          <p:cNvPr id="62" name="Google Shape;62;p14"/>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p:nvPr/>
        </p:nvSpPr>
        <p:spPr>
          <a:xfrm>
            <a:off x="2705800" y="0"/>
            <a:ext cx="64383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4"/>
          <p:cNvSpPr txBox="1">
            <a:spLocks noGrp="1"/>
          </p:cNvSpPr>
          <p:nvPr>
            <p:ph type="title"/>
          </p:nvPr>
        </p:nvSpPr>
        <p:spPr>
          <a:xfrm>
            <a:off x="304800" y="710000"/>
            <a:ext cx="2089800" cy="759000"/>
          </a:xfrm>
          <a:prstGeom prst="rect">
            <a:avLst/>
          </a:prstGeom>
          <a:noFill/>
        </p:spPr>
        <p:txBody>
          <a:bodyPr spcFirstLastPara="1" wrap="square" lIns="91425" tIns="91425" rIns="91425" bIns="91425" anchor="b" anchorCtr="0">
            <a:noAutofit/>
          </a:bodyPr>
          <a:lstStyle>
            <a:lvl1pPr lvl="0" algn="l" rtl="0">
              <a:lnSpc>
                <a:spcPct val="100000"/>
              </a:lnSpc>
              <a:spcBef>
                <a:spcPts val="0"/>
              </a:spcBef>
              <a:spcAft>
                <a:spcPts val="0"/>
              </a:spcAft>
              <a:buClr>
                <a:schemeClr val="dk1"/>
              </a:buClr>
              <a:buSzPts val="1800"/>
              <a:buNone/>
              <a:defRPr sz="1800" b="1">
                <a:solidFill>
                  <a:schemeClr val="dk1"/>
                </a:solidFill>
              </a:defRPr>
            </a:lvl1pPr>
            <a:lvl2pPr lvl="1" algn="l" rtl="0">
              <a:lnSpc>
                <a:spcPct val="100000"/>
              </a:lnSpc>
              <a:spcBef>
                <a:spcPts val="0"/>
              </a:spcBef>
              <a:spcAft>
                <a:spcPts val="0"/>
              </a:spcAft>
              <a:buClr>
                <a:schemeClr val="dk1"/>
              </a:buClr>
              <a:buSzPts val="1800"/>
              <a:buNone/>
              <a:defRPr sz="1800" b="1">
                <a:solidFill>
                  <a:schemeClr val="dk1"/>
                </a:solidFill>
              </a:defRPr>
            </a:lvl2pPr>
            <a:lvl3pPr lvl="2" algn="l" rtl="0">
              <a:lnSpc>
                <a:spcPct val="100000"/>
              </a:lnSpc>
              <a:spcBef>
                <a:spcPts val="0"/>
              </a:spcBef>
              <a:spcAft>
                <a:spcPts val="0"/>
              </a:spcAft>
              <a:buClr>
                <a:schemeClr val="dk1"/>
              </a:buClr>
              <a:buSzPts val="1800"/>
              <a:buNone/>
              <a:defRPr sz="1800" b="1">
                <a:solidFill>
                  <a:schemeClr val="dk1"/>
                </a:solidFill>
              </a:defRPr>
            </a:lvl3pPr>
            <a:lvl4pPr lvl="3" algn="l" rtl="0">
              <a:lnSpc>
                <a:spcPct val="100000"/>
              </a:lnSpc>
              <a:spcBef>
                <a:spcPts val="0"/>
              </a:spcBef>
              <a:spcAft>
                <a:spcPts val="0"/>
              </a:spcAft>
              <a:buClr>
                <a:schemeClr val="dk1"/>
              </a:buClr>
              <a:buSzPts val="1800"/>
              <a:buNone/>
              <a:defRPr sz="1800" b="1">
                <a:solidFill>
                  <a:schemeClr val="dk1"/>
                </a:solidFill>
              </a:defRPr>
            </a:lvl4pPr>
            <a:lvl5pPr lvl="4" algn="l" rtl="0">
              <a:lnSpc>
                <a:spcPct val="100000"/>
              </a:lnSpc>
              <a:spcBef>
                <a:spcPts val="0"/>
              </a:spcBef>
              <a:spcAft>
                <a:spcPts val="0"/>
              </a:spcAft>
              <a:buClr>
                <a:schemeClr val="dk1"/>
              </a:buClr>
              <a:buSzPts val="1800"/>
              <a:buNone/>
              <a:defRPr sz="1800" b="1">
                <a:solidFill>
                  <a:schemeClr val="dk1"/>
                </a:solidFill>
              </a:defRPr>
            </a:lvl5pPr>
            <a:lvl6pPr lvl="5" algn="l" rtl="0">
              <a:lnSpc>
                <a:spcPct val="100000"/>
              </a:lnSpc>
              <a:spcBef>
                <a:spcPts val="0"/>
              </a:spcBef>
              <a:spcAft>
                <a:spcPts val="0"/>
              </a:spcAft>
              <a:buClr>
                <a:schemeClr val="dk1"/>
              </a:buClr>
              <a:buSzPts val="1800"/>
              <a:buNone/>
              <a:defRPr sz="1800" b="1">
                <a:solidFill>
                  <a:schemeClr val="dk1"/>
                </a:solidFill>
              </a:defRPr>
            </a:lvl6pPr>
            <a:lvl7pPr lvl="6" algn="l" rtl="0">
              <a:lnSpc>
                <a:spcPct val="100000"/>
              </a:lnSpc>
              <a:spcBef>
                <a:spcPts val="0"/>
              </a:spcBef>
              <a:spcAft>
                <a:spcPts val="0"/>
              </a:spcAft>
              <a:buClr>
                <a:schemeClr val="dk1"/>
              </a:buClr>
              <a:buSzPts val="1800"/>
              <a:buNone/>
              <a:defRPr sz="1800" b="1">
                <a:solidFill>
                  <a:schemeClr val="dk1"/>
                </a:solidFill>
              </a:defRPr>
            </a:lvl7pPr>
            <a:lvl8pPr lvl="7" algn="l" rtl="0">
              <a:lnSpc>
                <a:spcPct val="100000"/>
              </a:lnSpc>
              <a:spcBef>
                <a:spcPts val="0"/>
              </a:spcBef>
              <a:spcAft>
                <a:spcPts val="0"/>
              </a:spcAft>
              <a:buClr>
                <a:schemeClr val="dk1"/>
              </a:buClr>
              <a:buSzPts val="1800"/>
              <a:buNone/>
              <a:defRPr sz="1800" b="1">
                <a:solidFill>
                  <a:schemeClr val="dk1"/>
                </a:solidFill>
              </a:defRPr>
            </a:lvl8pPr>
            <a:lvl9pPr lvl="8" algn="l"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65" name="Google Shape;65;p14"/>
          <p:cNvSpPr txBox="1">
            <a:spLocks noGrp="1"/>
          </p:cNvSpPr>
          <p:nvPr>
            <p:ph type="body" idx="1"/>
          </p:nvPr>
        </p:nvSpPr>
        <p:spPr>
          <a:xfrm>
            <a:off x="304800" y="1554150"/>
            <a:ext cx="2089800" cy="3310500"/>
          </a:xfrm>
          <a:prstGeom prst="rect">
            <a:avLst/>
          </a:prstGeom>
          <a:noFill/>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Clr>
                <a:schemeClr val="dk2"/>
              </a:buClr>
              <a:buSzPts val="1400"/>
              <a:buChar char="●"/>
              <a:defRPr sz="1400">
                <a:solidFill>
                  <a:schemeClr val="dk2"/>
                </a:solidFill>
              </a:defRPr>
            </a:lvl1pPr>
            <a:lvl2pPr marL="914400" lvl="1" indent="-304800" algn="l" rtl="0">
              <a:lnSpc>
                <a:spcPct val="115000"/>
              </a:lnSpc>
              <a:spcBef>
                <a:spcPts val="1600"/>
              </a:spcBef>
              <a:spcAft>
                <a:spcPts val="0"/>
              </a:spcAft>
              <a:buClr>
                <a:schemeClr val="dk2"/>
              </a:buClr>
              <a:buSzPts val="1200"/>
              <a:buChar char="○"/>
              <a:defRPr sz="1200">
                <a:solidFill>
                  <a:schemeClr val="dk2"/>
                </a:solidFill>
              </a:defRPr>
            </a:lvl2pPr>
            <a:lvl3pPr marL="1371600" lvl="2" indent="-304800" algn="l" rtl="0">
              <a:lnSpc>
                <a:spcPct val="115000"/>
              </a:lnSpc>
              <a:spcBef>
                <a:spcPts val="1600"/>
              </a:spcBef>
              <a:spcAft>
                <a:spcPts val="0"/>
              </a:spcAft>
              <a:buClr>
                <a:schemeClr val="dk2"/>
              </a:buClr>
              <a:buSzPts val="1200"/>
              <a:buChar char="■"/>
              <a:defRPr sz="1200">
                <a:solidFill>
                  <a:schemeClr val="dk2"/>
                </a:solidFill>
              </a:defRPr>
            </a:lvl3pPr>
            <a:lvl4pPr marL="1828800" lvl="3" indent="-304800" algn="l" rtl="0">
              <a:lnSpc>
                <a:spcPct val="115000"/>
              </a:lnSpc>
              <a:spcBef>
                <a:spcPts val="1600"/>
              </a:spcBef>
              <a:spcAft>
                <a:spcPts val="0"/>
              </a:spcAft>
              <a:buClr>
                <a:schemeClr val="dk2"/>
              </a:buClr>
              <a:buSzPts val="1200"/>
              <a:buChar char="●"/>
              <a:defRPr sz="1200">
                <a:solidFill>
                  <a:schemeClr val="dk2"/>
                </a:solidFill>
              </a:defRPr>
            </a:lvl4pPr>
            <a:lvl5pPr marL="2286000" lvl="4" indent="-304800" algn="l" rtl="0">
              <a:lnSpc>
                <a:spcPct val="115000"/>
              </a:lnSpc>
              <a:spcBef>
                <a:spcPts val="1600"/>
              </a:spcBef>
              <a:spcAft>
                <a:spcPts val="0"/>
              </a:spcAft>
              <a:buClr>
                <a:schemeClr val="dk2"/>
              </a:buClr>
              <a:buSzPts val="1200"/>
              <a:buChar char="○"/>
              <a:defRPr sz="1200">
                <a:solidFill>
                  <a:schemeClr val="dk2"/>
                </a:solidFill>
              </a:defRPr>
            </a:lvl5pPr>
            <a:lvl6pPr marL="2743200" lvl="5" indent="-304800" algn="l" rtl="0">
              <a:lnSpc>
                <a:spcPct val="115000"/>
              </a:lnSpc>
              <a:spcBef>
                <a:spcPts val="1600"/>
              </a:spcBef>
              <a:spcAft>
                <a:spcPts val="0"/>
              </a:spcAft>
              <a:buClr>
                <a:schemeClr val="dk2"/>
              </a:buClr>
              <a:buSzPts val="1200"/>
              <a:buChar char="■"/>
              <a:defRPr sz="1200">
                <a:solidFill>
                  <a:schemeClr val="dk2"/>
                </a:solidFill>
              </a:defRPr>
            </a:lvl6pPr>
            <a:lvl7pPr marL="3200400" lvl="6" indent="-304800" algn="l" rtl="0">
              <a:lnSpc>
                <a:spcPct val="115000"/>
              </a:lnSpc>
              <a:spcBef>
                <a:spcPts val="1600"/>
              </a:spcBef>
              <a:spcAft>
                <a:spcPts val="0"/>
              </a:spcAft>
              <a:buClr>
                <a:schemeClr val="dk2"/>
              </a:buClr>
              <a:buSzPts val="1200"/>
              <a:buChar char="●"/>
              <a:defRPr sz="1200">
                <a:solidFill>
                  <a:schemeClr val="dk2"/>
                </a:solidFill>
              </a:defRPr>
            </a:lvl7pPr>
            <a:lvl8pPr marL="3657600" lvl="7" indent="-304800" algn="l" rtl="0">
              <a:lnSpc>
                <a:spcPct val="115000"/>
              </a:lnSpc>
              <a:spcBef>
                <a:spcPts val="1600"/>
              </a:spcBef>
              <a:spcAft>
                <a:spcPts val="0"/>
              </a:spcAft>
              <a:buClr>
                <a:schemeClr val="dk2"/>
              </a:buClr>
              <a:buSzPts val="1200"/>
              <a:buChar char="○"/>
              <a:defRPr sz="1200">
                <a:solidFill>
                  <a:schemeClr val="dk2"/>
                </a:solidFill>
              </a:defRPr>
            </a:lvl8pPr>
            <a:lvl9pPr marL="4114800" lvl="8" indent="-304800" algn="l" rtl="0">
              <a:lnSpc>
                <a:spcPct val="115000"/>
              </a:lnSpc>
              <a:spcBef>
                <a:spcPts val="1600"/>
              </a:spcBef>
              <a:spcAft>
                <a:spcPts val="1600"/>
              </a:spcAft>
              <a:buClr>
                <a:schemeClr val="dk2"/>
              </a:buClr>
              <a:buSzPts val="1200"/>
              <a:buChar char="■"/>
              <a:defRPr sz="1200">
                <a:solidFill>
                  <a:schemeClr val="dk2"/>
                </a:solidFill>
              </a:defRPr>
            </a:lvl9pPr>
          </a:lstStyle>
          <a:p>
            <a:endParaRPr/>
          </a:p>
        </p:txBody>
      </p:sp>
      <p:sp>
        <p:nvSpPr>
          <p:cNvPr id="66" name="Google Shape;66;p14"/>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2">
  <p:cSld name="AUTOLAYOUT_8">
    <p:bg>
      <p:bgPr>
        <a:solidFill>
          <a:srgbClr val="FFFFFF"/>
        </a:solidFill>
        <a:effectLst/>
      </p:bgPr>
    </p:bg>
    <p:spTree>
      <p:nvGrpSpPr>
        <p:cNvPr id="1" name="Shape 67"/>
        <p:cNvGrpSpPr/>
        <p:nvPr/>
      </p:nvGrpSpPr>
      <p:grpSpPr>
        <a:xfrm>
          <a:off x="0" y="0"/>
          <a:ext cx="0" cy="0"/>
          <a:chOff x="0" y="0"/>
          <a:chExt cx="0" cy="0"/>
        </a:xfrm>
      </p:grpSpPr>
      <p:sp>
        <p:nvSpPr>
          <p:cNvPr id="68" name="Google Shape;68;p15"/>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0" y="0"/>
            <a:ext cx="3585000" cy="5143500"/>
          </a:xfrm>
          <a:prstGeom prst="rect">
            <a:avLst/>
          </a:pr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4108825" y="636500"/>
            <a:ext cx="1944900" cy="57900"/>
          </a:xfrm>
          <a:prstGeom prst="rect">
            <a:avLst/>
          </a:pr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388425" y="636500"/>
            <a:ext cx="2789700" cy="57900"/>
          </a:xfrm>
          <a:prstGeom prst="rect">
            <a:avLst/>
          </a:prstGeom>
          <a:solidFill>
            <a:srgbClr val="69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txBox="1">
            <a:spLocks noGrp="1"/>
          </p:cNvSpPr>
          <p:nvPr>
            <p:ph type="title"/>
          </p:nvPr>
        </p:nvSpPr>
        <p:spPr>
          <a:xfrm>
            <a:off x="308775" y="770525"/>
            <a:ext cx="2866800" cy="37536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2800"/>
              <a:buNone/>
              <a:defRPr sz="2800" b="1">
                <a:solidFill>
                  <a:srgbClr val="FFFFFF"/>
                </a:solidFill>
              </a:defRPr>
            </a:lvl1pPr>
            <a:lvl2pPr lvl="1" algn="l" rtl="0">
              <a:lnSpc>
                <a:spcPct val="100000"/>
              </a:lnSpc>
              <a:spcBef>
                <a:spcPts val="0"/>
              </a:spcBef>
              <a:spcAft>
                <a:spcPts val="0"/>
              </a:spcAft>
              <a:buClr>
                <a:srgbClr val="FFFFFF"/>
              </a:buClr>
              <a:buSzPts val="2800"/>
              <a:buNone/>
              <a:defRPr sz="2800" b="1">
                <a:solidFill>
                  <a:srgbClr val="FFFFFF"/>
                </a:solidFill>
              </a:defRPr>
            </a:lvl2pPr>
            <a:lvl3pPr lvl="2" algn="l" rtl="0">
              <a:lnSpc>
                <a:spcPct val="100000"/>
              </a:lnSpc>
              <a:spcBef>
                <a:spcPts val="0"/>
              </a:spcBef>
              <a:spcAft>
                <a:spcPts val="0"/>
              </a:spcAft>
              <a:buClr>
                <a:srgbClr val="FFFFFF"/>
              </a:buClr>
              <a:buSzPts val="2800"/>
              <a:buNone/>
              <a:defRPr sz="2800" b="1">
                <a:solidFill>
                  <a:srgbClr val="FFFFFF"/>
                </a:solidFill>
              </a:defRPr>
            </a:lvl3pPr>
            <a:lvl4pPr lvl="3" algn="l" rtl="0">
              <a:lnSpc>
                <a:spcPct val="100000"/>
              </a:lnSpc>
              <a:spcBef>
                <a:spcPts val="0"/>
              </a:spcBef>
              <a:spcAft>
                <a:spcPts val="0"/>
              </a:spcAft>
              <a:buClr>
                <a:srgbClr val="FFFFFF"/>
              </a:buClr>
              <a:buSzPts val="2800"/>
              <a:buNone/>
              <a:defRPr sz="2800" b="1">
                <a:solidFill>
                  <a:srgbClr val="FFFFFF"/>
                </a:solidFill>
              </a:defRPr>
            </a:lvl4pPr>
            <a:lvl5pPr lvl="4" algn="l" rtl="0">
              <a:lnSpc>
                <a:spcPct val="100000"/>
              </a:lnSpc>
              <a:spcBef>
                <a:spcPts val="0"/>
              </a:spcBef>
              <a:spcAft>
                <a:spcPts val="0"/>
              </a:spcAft>
              <a:buClr>
                <a:srgbClr val="FFFFFF"/>
              </a:buClr>
              <a:buSzPts val="2800"/>
              <a:buNone/>
              <a:defRPr sz="2800" b="1">
                <a:solidFill>
                  <a:srgbClr val="FFFFFF"/>
                </a:solidFill>
              </a:defRPr>
            </a:lvl5pPr>
            <a:lvl6pPr lvl="5" algn="l" rtl="0">
              <a:lnSpc>
                <a:spcPct val="100000"/>
              </a:lnSpc>
              <a:spcBef>
                <a:spcPts val="0"/>
              </a:spcBef>
              <a:spcAft>
                <a:spcPts val="0"/>
              </a:spcAft>
              <a:buClr>
                <a:srgbClr val="FFFFFF"/>
              </a:buClr>
              <a:buSzPts val="2800"/>
              <a:buNone/>
              <a:defRPr sz="2800" b="1">
                <a:solidFill>
                  <a:srgbClr val="FFFFFF"/>
                </a:solidFill>
              </a:defRPr>
            </a:lvl6pPr>
            <a:lvl7pPr lvl="6" algn="l" rtl="0">
              <a:lnSpc>
                <a:spcPct val="100000"/>
              </a:lnSpc>
              <a:spcBef>
                <a:spcPts val="0"/>
              </a:spcBef>
              <a:spcAft>
                <a:spcPts val="0"/>
              </a:spcAft>
              <a:buClr>
                <a:srgbClr val="FFFFFF"/>
              </a:buClr>
              <a:buSzPts val="2800"/>
              <a:buNone/>
              <a:defRPr sz="2800" b="1">
                <a:solidFill>
                  <a:srgbClr val="FFFFFF"/>
                </a:solidFill>
              </a:defRPr>
            </a:lvl7pPr>
            <a:lvl8pPr lvl="7" algn="l" rtl="0">
              <a:lnSpc>
                <a:spcPct val="100000"/>
              </a:lnSpc>
              <a:spcBef>
                <a:spcPts val="0"/>
              </a:spcBef>
              <a:spcAft>
                <a:spcPts val="0"/>
              </a:spcAft>
              <a:buClr>
                <a:srgbClr val="FFFFFF"/>
              </a:buClr>
              <a:buSzPts val="2800"/>
              <a:buNone/>
              <a:defRPr sz="2800" b="1">
                <a:solidFill>
                  <a:srgbClr val="FFFFFF"/>
                </a:solidFill>
              </a:defRPr>
            </a:lvl8pPr>
            <a:lvl9pPr lvl="8" algn="l" rtl="0">
              <a:lnSpc>
                <a:spcPct val="100000"/>
              </a:lnSpc>
              <a:spcBef>
                <a:spcPts val="0"/>
              </a:spcBef>
              <a:spcAft>
                <a:spcPts val="0"/>
              </a:spcAft>
              <a:buClr>
                <a:srgbClr val="FFFFFF"/>
              </a:buClr>
              <a:buSzPts val="2800"/>
              <a:buNone/>
              <a:defRPr sz="2800" b="1">
                <a:solidFill>
                  <a:srgbClr val="FFFFFF"/>
                </a:solidFill>
              </a:defRPr>
            </a:lvl9pPr>
          </a:lstStyle>
          <a:p>
            <a:endParaRPr/>
          </a:p>
        </p:txBody>
      </p:sp>
      <p:sp>
        <p:nvSpPr>
          <p:cNvPr id="73" name="Google Shape;73;p15"/>
          <p:cNvSpPr txBox="1">
            <a:spLocks noGrp="1"/>
          </p:cNvSpPr>
          <p:nvPr>
            <p:ph type="body" idx="1"/>
          </p:nvPr>
        </p:nvSpPr>
        <p:spPr>
          <a:xfrm>
            <a:off x="4022850" y="770525"/>
            <a:ext cx="4919400" cy="3811800"/>
          </a:xfrm>
          <a:prstGeom prst="rect">
            <a:avLst/>
          </a:prstGeom>
          <a:noFill/>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Clr>
                <a:srgbClr val="434343"/>
              </a:buClr>
              <a:buSzPts val="1400"/>
              <a:buChar char="●"/>
              <a:defRPr sz="1400">
                <a:solidFill>
                  <a:srgbClr val="434343"/>
                </a:solidFill>
              </a:defRPr>
            </a:lvl1pPr>
            <a:lvl2pPr marL="914400" lvl="1" indent="-304800" algn="l" rtl="0">
              <a:lnSpc>
                <a:spcPct val="115000"/>
              </a:lnSpc>
              <a:spcBef>
                <a:spcPts val="1600"/>
              </a:spcBef>
              <a:spcAft>
                <a:spcPts val="0"/>
              </a:spcAft>
              <a:buClr>
                <a:srgbClr val="434343"/>
              </a:buClr>
              <a:buSzPts val="1200"/>
              <a:buChar char="○"/>
              <a:defRPr sz="1200">
                <a:solidFill>
                  <a:srgbClr val="434343"/>
                </a:solidFill>
              </a:defRPr>
            </a:lvl2pPr>
            <a:lvl3pPr marL="1371600" lvl="2" indent="-304800" algn="l" rtl="0">
              <a:lnSpc>
                <a:spcPct val="115000"/>
              </a:lnSpc>
              <a:spcBef>
                <a:spcPts val="1600"/>
              </a:spcBef>
              <a:spcAft>
                <a:spcPts val="0"/>
              </a:spcAft>
              <a:buClr>
                <a:srgbClr val="434343"/>
              </a:buClr>
              <a:buSzPts val="1200"/>
              <a:buChar char="■"/>
              <a:defRPr sz="1200">
                <a:solidFill>
                  <a:srgbClr val="434343"/>
                </a:solidFill>
              </a:defRPr>
            </a:lvl3pPr>
            <a:lvl4pPr marL="1828800" lvl="3" indent="-304800" algn="l" rtl="0">
              <a:lnSpc>
                <a:spcPct val="115000"/>
              </a:lnSpc>
              <a:spcBef>
                <a:spcPts val="1600"/>
              </a:spcBef>
              <a:spcAft>
                <a:spcPts val="0"/>
              </a:spcAft>
              <a:buClr>
                <a:srgbClr val="434343"/>
              </a:buClr>
              <a:buSzPts val="1200"/>
              <a:buChar char="●"/>
              <a:defRPr sz="1200">
                <a:solidFill>
                  <a:srgbClr val="434343"/>
                </a:solidFill>
              </a:defRPr>
            </a:lvl4pPr>
            <a:lvl5pPr marL="2286000" lvl="4" indent="-304800" algn="l" rtl="0">
              <a:lnSpc>
                <a:spcPct val="115000"/>
              </a:lnSpc>
              <a:spcBef>
                <a:spcPts val="1600"/>
              </a:spcBef>
              <a:spcAft>
                <a:spcPts val="0"/>
              </a:spcAft>
              <a:buClr>
                <a:srgbClr val="434343"/>
              </a:buClr>
              <a:buSzPts val="1200"/>
              <a:buChar char="○"/>
              <a:defRPr sz="1200">
                <a:solidFill>
                  <a:srgbClr val="434343"/>
                </a:solidFill>
              </a:defRPr>
            </a:lvl5pPr>
            <a:lvl6pPr marL="2743200" lvl="5" indent="-304800" algn="l" rtl="0">
              <a:lnSpc>
                <a:spcPct val="115000"/>
              </a:lnSpc>
              <a:spcBef>
                <a:spcPts val="1600"/>
              </a:spcBef>
              <a:spcAft>
                <a:spcPts val="0"/>
              </a:spcAft>
              <a:buClr>
                <a:srgbClr val="434343"/>
              </a:buClr>
              <a:buSzPts val="1200"/>
              <a:buChar char="■"/>
              <a:defRPr sz="1200">
                <a:solidFill>
                  <a:srgbClr val="434343"/>
                </a:solidFill>
              </a:defRPr>
            </a:lvl6pPr>
            <a:lvl7pPr marL="3200400" lvl="6" indent="-304800" algn="l" rtl="0">
              <a:lnSpc>
                <a:spcPct val="115000"/>
              </a:lnSpc>
              <a:spcBef>
                <a:spcPts val="1600"/>
              </a:spcBef>
              <a:spcAft>
                <a:spcPts val="0"/>
              </a:spcAft>
              <a:buClr>
                <a:srgbClr val="434343"/>
              </a:buClr>
              <a:buSzPts val="1200"/>
              <a:buChar char="●"/>
              <a:defRPr sz="1200">
                <a:solidFill>
                  <a:srgbClr val="434343"/>
                </a:solidFill>
              </a:defRPr>
            </a:lvl7pPr>
            <a:lvl8pPr marL="3657600" lvl="7" indent="-304800" algn="l" rtl="0">
              <a:lnSpc>
                <a:spcPct val="115000"/>
              </a:lnSpc>
              <a:spcBef>
                <a:spcPts val="1600"/>
              </a:spcBef>
              <a:spcAft>
                <a:spcPts val="0"/>
              </a:spcAft>
              <a:buClr>
                <a:srgbClr val="434343"/>
              </a:buClr>
              <a:buSzPts val="1200"/>
              <a:buChar char="○"/>
              <a:defRPr sz="1200">
                <a:solidFill>
                  <a:srgbClr val="434343"/>
                </a:solidFill>
              </a:defRPr>
            </a:lvl8pPr>
            <a:lvl9pPr marL="4114800" lvl="8" indent="-304800" algn="l" rtl="0">
              <a:lnSpc>
                <a:spcPct val="115000"/>
              </a:lnSpc>
              <a:spcBef>
                <a:spcPts val="1600"/>
              </a:spcBef>
              <a:spcAft>
                <a:spcPts val="1600"/>
              </a:spcAft>
              <a:buClr>
                <a:srgbClr val="434343"/>
              </a:buClr>
              <a:buSzPts val="1200"/>
              <a:buChar char="■"/>
              <a:defRPr sz="1200">
                <a:solidFill>
                  <a:srgbClr val="434343"/>
                </a:solidFill>
              </a:defRPr>
            </a:lvl9pPr>
          </a:lstStyle>
          <a:p>
            <a:endParaRPr/>
          </a:p>
        </p:txBody>
      </p:sp>
      <p:sp>
        <p:nvSpPr>
          <p:cNvPr id="74" name="Google Shape;74;p15"/>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rgbClr val="666666"/>
                </a:solidFill>
              </a:defRPr>
            </a:lvl1pPr>
            <a:lvl2pPr lvl="1" algn="r" rtl="0">
              <a:lnSpc>
                <a:spcPct val="100000"/>
              </a:lnSpc>
              <a:spcAft>
                <a:spcPts val="0"/>
              </a:spcAft>
              <a:buNone/>
              <a:defRPr sz="1000">
                <a:solidFill>
                  <a:srgbClr val="666666"/>
                </a:solidFill>
              </a:defRPr>
            </a:lvl2pPr>
            <a:lvl3pPr lvl="2" algn="r" rtl="0">
              <a:lnSpc>
                <a:spcPct val="100000"/>
              </a:lnSpc>
              <a:spcAft>
                <a:spcPts val="0"/>
              </a:spcAft>
              <a:buNone/>
              <a:defRPr sz="1000">
                <a:solidFill>
                  <a:srgbClr val="666666"/>
                </a:solidFill>
              </a:defRPr>
            </a:lvl3pPr>
            <a:lvl4pPr lvl="3" algn="r" rtl="0">
              <a:lnSpc>
                <a:spcPct val="100000"/>
              </a:lnSpc>
              <a:spcAft>
                <a:spcPts val="0"/>
              </a:spcAft>
              <a:buNone/>
              <a:defRPr sz="1000">
                <a:solidFill>
                  <a:srgbClr val="666666"/>
                </a:solidFill>
              </a:defRPr>
            </a:lvl4pPr>
            <a:lvl5pPr lvl="4" algn="r" rtl="0">
              <a:lnSpc>
                <a:spcPct val="100000"/>
              </a:lnSpc>
              <a:spcAft>
                <a:spcPts val="0"/>
              </a:spcAft>
              <a:buNone/>
              <a:defRPr sz="1000">
                <a:solidFill>
                  <a:srgbClr val="666666"/>
                </a:solidFill>
              </a:defRPr>
            </a:lvl5pPr>
            <a:lvl6pPr lvl="5" algn="r" rtl="0">
              <a:lnSpc>
                <a:spcPct val="100000"/>
              </a:lnSpc>
              <a:spcAft>
                <a:spcPts val="0"/>
              </a:spcAft>
              <a:buNone/>
              <a:defRPr sz="1000">
                <a:solidFill>
                  <a:srgbClr val="666666"/>
                </a:solidFill>
              </a:defRPr>
            </a:lvl6pPr>
            <a:lvl7pPr lvl="6" algn="r" rtl="0">
              <a:lnSpc>
                <a:spcPct val="100000"/>
              </a:lnSpc>
              <a:spcAft>
                <a:spcPts val="0"/>
              </a:spcAft>
              <a:buNone/>
              <a:defRPr sz="1000">
                <a:solidFill>
                  <a:srgbClr val="666666"/>
                </a:solidFill>
              </a:defRPr>
            </a:lvl7pPr>
            <a:lvl8pPr lvl="7" algn="r" rtl="0">
              <a:lnSpc>
                <a:spcPct val="100000"/>
              </a:lnSpc>
              <a:spcAft>
                <a:spcPts val="0"/>
              </a:spcAft>
              <a:buNone/>
              <a:defRPr sz="1000">
                <a:solidFill>
                  <a:srgbClr val="666666"/>
                </a:solidFill>
              </a:defRPr>
            </a:lvl8pPr>
            <a:lvl9pPr lvl="8" algn="r" rtl="0">
              <a:lnSpc>
                <a:spcPct val="100000"/>
              </a:lnSpc>
              <a:spcAft>
                <a:spcPts val="0"/>
              </a:spcAft>
              <a:buNone/>
              <a:defRPr sz="1000">
                <a:solidFill>
                  <a:srgbClr val="666666"/>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4">
  <p:cSld name="AUTOLAYOUT_9">
    <p:bg>
      <p:bgPr>
        <a:solidFill>
          <a:srgbClr val="FFFFFF"/>
        </a:solidFill>
        <a:effectLst/>
      </p:bgPr>
    </p:bg>
    <p:spTree>
      <p:nvGrpSpPr>
        <p:cNvPr id="1" name="Shape 75"/>
        <p:cNvGrpSpPr/>
        <p:nvPr/>
      </p:nvGrpSpPr>
      <p:grpSpPr>
        <a:xfrm>
          <a:off x="0" y="0"/>
          <a:ext cx="0" cy="0"/>
          <a:chOff x="0" y="0"/>
          <a:chExt cx="0" cy="0"/>
        </a:xfrm>
      </p:grpSpPr>
      <p:sp>
        <p:nvSpPr>
          <p:cNvPr id="76" name="Google Shape;76;p16"/>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 name="Google Shape;77;p16"/>
          <p:cNvGrpSpPr/>
          <p:nvPr/>
        </p:nvGrpSpPr>
        <p:grpSpPr>
          <a:xfrm>
            <a:off x="4870649" y="2121826"/>
            <a:ext cx="3764843" cy="64502"/>
            <a:chOff x="595675" y="2820050"/>
            <a:chExt cx="7952774" cy="64502"/>
          </a:xfrm>
        </p:grpSpPr>
        <p:sp>
          <p:nvSpPr>
            <p:cNvPr id="78" name="Google Shape;78;p16"/>
            <p:cNvSpPr/>
            <p:nvPr/>
          </p:nvSpPr>
          <p:spPr>
            <a:xfrm>
              <a:off x="2186208" y="2820050"/>
              <a:ext cx="1620000" cy="64500"/>
            </a:xfrm>
            <a:prstGeom prst="rect">
              <a:avLst/>
            </a:prstGeom>
            <a:solidFill>
              <a:srgbClr val="D6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6"/>
            <p:cNvSpPr/>
            <p:nvPr/>
          </p:nvSpPr>
          <p:spPr>
            <a:xfrm>
              <a:off x="3776784" y="2820050"/>
              <a:ext cx="1620000" cy="64500"/>
            </a:xfrm>
            <a:prstGeom prst="rect">
              <a:avLst/>
            </a:prstGeom>
            <a:solidFill>
              <a:srgbClr val="F77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6"/>
            <p:cNvSpPr/>
            <p:nvPr/>
          </p:nvSpPr>
          <p:spPr>
            <a:xfrm>
              <a:off x="5373056" y="2820052"/>
              <a:ext cx="1596300" cy="64500"/>
            </a:xfrm>
            <a:prstGeom prst="rect">
              <a:avLst/>
            </a:prstGeom>
            <a:solidFill>
              <a:srgbClr val="FCBF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6"/>
            <p:cNvSpPr/>
            <p:nvPr/>
          </p:nvSpPr>
          <p:spPr>
            <a:xfrm>
              <a:off x="595675" y="2820050"/>
              <a:ext cx="1590600" cy="64500"/>
            </a:xfrm>
            <a:prstGeom prst="rect">
              <a:avLst/>
            </a:prstGeom>
            <a:solidFill>
              <a:srgbClr val="003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6"/>
            <p:cNvSpPr/>
            <p:nvPr/>
          </p:nvSpPr>
          <p:spPr>
            <a:xfrm>
              <a:off x="6957849" y="2820050"/>
              <a:ext cx="1590600" cy="64500"/>
            </a:xfrm>
            <a:prstGeom prst="rect">
              <a:avLst/>
            </a:prstGeom>
            <a:solidFill>
              <a:srgbClr val="EAE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83;p16"/>
          <p:cNvSpPr txBox="1">
            <a:spLocks noGrp="1"/>
          </p:cNvSpPr>
          <p:nvPr>
            <p:ph type="title"/>
          </p:nvPr>
        </p:nvSpPr>
        <p:spPr>
          <a:xfrm>
            <a:off x="4771875" y="545025"/>
            <a:ext cx="3880800" cy="1438200"/>
          </a:xfrm>
          <a:prstGeom prst="rect">
            <a:avLst/>
          </a:prstGeom>
          <a:noFill/>
        </p:spPr>
        <p:txBody>
          <a:bodyPr spcFirstLastPara="1" wrap="square" lIns="91425" tIns="91425" rIns="91425" bIns="91425" anchor="b" anchorCtr="0">
            <a:noAutofit/>
          </a:bodyPr>
          <a:lstStyle>
            <a:lvl1pPr lvl="0" algn="l" rtl="0">
              <a:lnSpc>
                <a:spcPct val="100000"/>
              </a:lnSpc>
              <a:spcBef>
                <a:spcPts val="0"/>
              </a:spcBef>
              <a:spcAft>
                <a:spcPts val="0"/>
              </a:spcAft>
              <a:buNone/>
              <a:defRPr sz="2400">
                <a:solidFill>
                  <a:srgbClr val="434343"/>
                </a:solidFill>
              </a:defRPr>
            </a:lvl1pPr>
            <a:lvl2pPr lvl="1" algn="l" rtl="0">
              <a:lnSpc>
                <a:spcPct val="100000"/>
              </a:lnSpc>
              <a:spcBef>
                <a:spcPts val="0"/>
              </a:spcBef>
              <a:spcAft>
                <a:spcPts val="0"/>
              </a:spcAft>
              <a:buNone/>
              <a:defRPr sz="2400">
                <a:solidFill>
                  <a:srgbClr val="434343"/>
                </a:solidFill>
              </a:defRPr>
            </a:lvl2pPr>
            <a:lvl3pPr lvl="2" algn="l" rtl="0">
              <a:lnSpc>
                <a:spcPct val="100000"/>
              </a:lnSpc>
              <a:spcBef>
                <a:spcPts val="0"/>
              </a:spcBef>
              <a:spcAft>
                <a:spcPts val="0"/>
              </a:spcAft>
              <a:buNone/>
              <a:defRPr sz="2400">
                <a:solidFill>
                  <a:srgbClr val="434343"/>
                </a:solidFill>
              </a:defRPr>
            </a:lvl3pPr>
            <a:lvl4pPr lvl="3" algn="l" rtl="0">
              <a:lnSpc>
                <a:spcPct val="100000"/>
              </a:lnSpc>
              <a:spcBef>
                <a:spcPts val="0"/>
              </a:spcBef>
              <a:spcAft>
                <a:spcPts val="0"/>
              </a:spcAft>
              <a:buNone/>
              <a:defRPr sz="2400">
                <a:solidFill>
                  <a:srgbClr val="434343"/>
                </a:solidFill>
              </a:defRPr>
            </a:lvl4pPr>
            <a:lvl5pPr lvl="4" algn="l" rtl="0">
              <a:lnSpc>
                <a:spcPct val="100000"/>
              </a:lnSpc>
              <a:spcBef>
                <a:spcPts val="0"/>
              </a:spcBef>
              <a:spcAft>
                <a:spcPts val="0"/>
              </a:spcAft>
              <a:buNone/>
              <a:defRPr sz="2400">
                <a:solidFill>
                  <a:srgbClr val="434343"/>
                </a:solidFill>
              </a:defRPr>
            </a:lvl5pPr>
            <a:lvl6pPr lvl="5" algn="l" rtl="0">
              <a:lnSpc>
                <a:spcPct val="100000"/>
              </a:lnSpc>
              <a:spcBef>
                <a:spcPts val="0"/>
              </a:spcBef>
              <a:spcAft>
                <a:spcPts val="0"/>
              </a:spcAft>
              <a:buNone/>
              <a:defRPr sz="2400">
                <a:solidFill>
                  <a:srgbClr val="434343"/>
                </a:solidFill>
              </a:defRPr>
            </a:lvl6pPr>
            <a:lvl7pPr lvl="6" algn="l" rtl="0">
              <a:lnSpc>
                <a:spcPct val="100000"/>
              </a:lnSpc>
              <a:spcBef>
                <a:spcPts val="0"/>
              </a:spcBef>
              <a:spcAft>
                <a:spcPts val="0"/>
              </a:spcAft>
              <a:buNone/>
              <a:defRPr sz="2400">
                <a:solidFill>
                  <a:srgbClr val="434343"/>
                </a:solidFill>
              </a:defRPr>
            </a:lvl7pPr>
            <a:lvl8pPr lvl="7" algn="l" rtl="0">
              <a:lnSpc>
                <a:spcPct val="100000"/>
              </a:lnSpc>
              <a:spcBef>
                <a:spcPts val="0"/>
              </a:spcBef>
              <a:spcAft>
                <a:spcPts val="0"/>
              </a:spcAft>
              <a:buNone/>
              <a:defRPr sz="2400">
                <a:solidFill>
                  <a:srgbClr val="434343"/>
                </a:solidFill>
              </a:defRPr>
            </a:lvl8pPr>
            <a:lvl9pPr lvl="8" algn="l" rtl="0">
              <a:lnSpc>
                <a:spcPct val="100000"/>
              </a:lnSpc>
              <a:spcBef>
                <a:spcPts val="0"/>
              </a:spcBef>
              <a:spcAft>
                <a:spcPts val="0"/>
              </a:spcAft>
              <a:buNone/>
              <a:defRPr sz="2400">
                <a:solidFill>
                  <a:srgbClr val="434343"/>
                </a:solidFill>
              </a:defRPr>
            </a:lvl9pPr>
          </a:lstStyle>
          <a:p>
            <a:endParaRPr/>
          </a:p>
        </p:txBody>
      </p:sp>
      <p:sp>
        <p:nvSpPr>
          <p:cNvPr id="84" name="Google Shape;84;p16"/>
          <p:cNvSpPr txBox="1">
            <a:spLocks noGrp="1"/>
          </p:cNvSpPr>
          <p:nvPr>
            <p:ph type="body" idx="1"/>
          </p:nvPr>
        </p:nvSpPr>
        <p:spPr>
          <a:xfrm>
            <a:off x="4771875" y="2324775"/>
            <a:ext cx="3880800" cy="2273700"/>
          </a:xfrm>
          <a:prstGeom prst="rect">
            <a:avLst/>
          </a:prstGeom>
          <a:noFill/>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Clr>
                <a:srgbClr val="434343"/>
              </a:buClr>
              <a:buSzPts val="1400"/>
              <a:buChar char="●"/>
              <a:defRPr sz="1400">
                <a:solidFill>
                  <a:srgbClr val="434343"/>
                </a:solidFill>
              </a:defRPr>
            </a:lvl1pPr>
            <a:lvl2pPr marL="914400" lvl="1" indent="-304800" algn="l" rtl="0">
              <a:lnSpc>
                <a:spcPct val="115000"/>
              </a:lnSpc>
              <a:spcBef>
                <a:spcPts val="1600"/>
              </a:spcBef>
              <a:spcAft>
                <a:spcPts val="0"/>
              </a:spcAft>
              <a:buClr>
                <a:srgbClr val="434343"/>
              </a:buClr>
              <a:buSzPts val="1200"/>
              <a:buChar char="○"/>
              <a:defRPr sz="1200">
                <a:solidFill>
                  <a:srgbClr val="434343"/>
                </a:solidFill>
              </a:defRPr>
            </a:lvl2pPr>
            <a:lvl3pPr marL="1371600" lvl="2" indent="-304800" algn="l" rtl="0">
              <a:lnSpc>
                <a:spcPct val="115000"/>
              </a:lnSpc>
              <a:spcBef>
                <a:spcPts val="1600"/>
              </a:spcBef>
              <a:spcAft>
                <a:spcPts val="0"/>
              </a:spcAft>
              <a:buClr>
                <a:srgbClr val="434343"/>
              </a:buClr>
              <a:buSzPts val="1200"/>
              <a:buChar char="■"/>
              <a:defRPr sz="1200">
                <a:solidFill>
                  <a:srgbClr val="434343"/>
                </a:solidFill>
              </a:defRPr>
            </a:lvl3pPr>
            <a:lvl4pPr marL="1828800" lvl="3" indent="-304800" algn="l" rtl="0">
              <a:lnSpc>
                <a:spcPct val="115000"/>
              </a:lnSpc>
              <a:spcBef>
                <a:spcPts val="1600"/>
              </a:spcBef>
              <a:spcAft>
                <a:spcPts val="0"/>
              </a:spcAft>
              <a:buClr>
                <a:srgbClr val="434343"/>
              </a:buClr>
              <a:buSzPts val="1200"/>
              <a:buChar char="●"/>
              <a:defRPr sz="1200">
                <a:solidFill>
                  <a:srgbClr val="434343"/>
                </a:solidFill>
              </a:defRPr>
            </a:lvl4pPr>
            <a:lvl5pPr marL="2286000" lvl="4" indent="-304800" algn="l" rtl="0">
              <a:lnSpc>
                <a:spcPct val="115000"/>
              </a:lnSpc>
              <a:spcBef>
                <a:spcPts val="1600"/>
              </a:spcBef>
              <a:spcAft>
                <a:spcPts val="0"/>
              </a:spcAft>
              <a:buClr>
                <a:srgbClr val="434343"/>
              </a:buClr>
              <a:buSzPts val="1200"/>
              <a:buChar char="○"/>
              <a:defRPr sz="1200">
                <a:solidFill>
                  <a:srgbClr val="434343"/>
                </a:solidFill>
              </a:defRPr>
            </a:lvl5pPr>
            <a:lvl6pPr marL="2743200" lvl="5" indent="-304800" algn="l" rtl="0">
              <a:lnSpc>
                <a:spcPct val="115000"/>
              </a:lnSpc>
              <a:spcBef>
                <a:spcPts val="1600"/>
              </a:spcBef>
              <a:spcAft>
                <a:spcPts val="0"/>
              </a:spcAft>
              <a:buClr>
                <a:srgbClr val="434343"/>
              </a:buClr>
              <a:buSzPts val="1200"/>
              <a:buChar char="■"/>
              <a:defRPr sz="1200">
                <a:solidFill>
                  <a:srgbClr val="434343"/>
                </a:solidFill>
              </a:defRPr>
            </a:lvl6pPr>
            <a:lvl7pPr marL="3200400" lvl="6" indent="-304800" algn="l" rtl="0">
              <a:lnSpc>
                <a:spcPct val="115000"/>
              </a:lnSpc>
              <a:spcBef>
                <a:spcPts val="1600"/>
              </a:spcBef>
              <a:spcAft>
                <a:spcPts val="0"/>
              </a:spcAft>
              <a:buClr>
                <a:srgbClr val="434343"/>
              </a:buClr>
              <a:buSzPts val="1200"/>
              <a:buChar char="●"/>
              <a:defRPr sz="1200">
                <a:solidFill>
                  <a:srgbClr val="434343"/>
                </a:solidFill>
              </a:defRPr>
            </a:lvl7pPr>
            <a:lvl8pPr marL="3657600" lvl="7" indent="-304800" algn="l" rtl="0">
              <a:lnSpc>
                <a:spcPct val="115000"/>
              </a:lnSpc>
              <a:spcBef>
                <a:spcPts val="1600"/>
              </a:spcBef>
              <a:spcAft>
                <a:spcPts val="0"/>
              </a:spcAft>
              <a:buClr>
                <a:srgbClr val="434343"/>
              </a:buClr>
              <a:buSzPts val="1200"/>
              <a:buChar char="○"/>
              <a:defRPr sz="1200">
                <a:solidFill>
                  <a:srgbClr val="434343"/>
                </a:solidFill>
              </a:defRPr>
            </a:lvl8pPr>
            <a:lvl9pPr marL="4114800" lvl="8" indent="-304800" algn="l" rtl="0">
              <a:lnSpc>
                <a:spcPct val="115000"/>
              </a:lnSpc>
              <a:spcBef>
                <a:spcPts val="1600"/>
              </a:spcBef>
              <a:spcAft>
                <a:spcPts val="1600"/>
              </a:spcAft>
              <a:buClr>
                <a:srgbClr val="434343"/>
              </a:buClr>
              <a:buSzPts val="1200"/>
              <a:buChar char="■"/>
              <a:defRPr sz="1200">
                <a:solidFill>
                  <a:srgbClr val="434343"/>
                </a:solidFill>
              </a:defRPr>
            </a:lvl9pPr>
          </a:lstStyle>
          <a:p>
            <a:endParaRPr/>
          </a:p>
        </p:txBody>
      </p:sp>
      <p:sp>
        <p:nvSpPr>
          <p:cNvPr id="85" name="Google Shape;85;p16"/>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rgbClr val="616161"/>
                </a:solidFill>
              </a:defRPr>
            </a:lvl1pPr>
            <a:lvl2pPr lvl="1" algn="r" rtl="0">
              <a:lnSpc>
                <a:spcPct val="100000"/>
              </a:lnSpc>
              <a:spcAft>
                <a:spcPts val="0"/>
              </a:spcAft>
              <a:buNone/>
              <a:defRPr sz="1000">
                <a:solidFill>
                  <a:srgbClr val="616161"/>
                </a:solidFill>
              </a:defRPr>
            </a:lvl2pPr>
            <a:lvl3pPr lvl="2" algn="r" rtl="0">
              <a:lnSpc>
                <a:spcPct val="100000"/>
              </a:lnSpc>
              <a:spcAft>
                <a:spcPts val="0"/>
              </a:spcAft>
              <a:buNone/>
              <a:defRPr sz="1000">
                <a:solidFill>
                  <a:srgbClr val="616161"/>
                </a:solidFill>
              </a:defRPr>
            </a:lvl3pPr>
            <a:lvl4pPr lvl="3" algn="r" rtl="0">
              <a:lnSpc>
                <a:spcPct val="100000"/>
              </a:lnSpc>
              <a:spcAft>
                <a:spcPts val="0"/>
              </a:spcAft>
              <a:buNone/>
              <a:defRPr sz="1000">
                <a:solidFill>
                  <a:srgbClr val="616161"/>
                </a:solidFill>
              </a:defRPr>
            </a:lvl4pPr>
            <a:lvl5pPr lvl="4" algn="r" rtl="0">
              <a:lnSpc>
                <a:spcPct val="100000"/>
              </a:lnSpc>
              <a:spcAft>
                <a:spcPts val="0"/>
              </a:spcAft>
              <a:buNone/>
              <a:defRPr sz="1000">
                <a:solidFill>
                  <a:srgbClr val="616161"/>
                </a:solidFill>
              </a:defRPr>
            </a:lvl5pPr>
            <a:lvl6pPr lvl="5" algn="r" rtl="0">
              <a:lnSpc>
                <a:spcPct val="100000"/>
              </a:lnSpc>
              <a:spcAft>
                <a:spcPts val="0"/>
              </a:spcAft>
              <a:buNone/>
              <a:defRPr sz="1000">
                <a:solidFill>
                  <a:srgbClr val="616161"/>
                </a:solidFill>
              </a:defRPr>
            </a:lvl6pPr>
            <a:lvl7pPr lvl="6" algn="r" rtl="0">
              <a:lnSpc>
                <a:spcPct val="100000"/>
              </a:lnSpc>
              <a:spcAft>
                <a:spcPts val="0"/>
              </a:spcAft>
              <a:buNone/>
              <a:defRPr sz="1000">
                <a:solidFill>
                  <a:srgbClr val="616161"/>
                </a:solidFill>
              </a:defRPr>
            </a:lvl7pPr>
            <a:lvl8pPr lvl="7" algn="r" rtl="0">
              <a:lnSpc>
                <a:spcPct val="100000"/>
              </a:lnSpc>
              <a:spcAft>
                <a:spcPts val="0"/>
              </a:spcAft>
              <a:buNone/>
              <a:defRPr sz="1000">
                <a:solidFill>
                  <a:srgbClr val="616161"/>
                </a:solidFill>
              </a:defRPr>
            </a:lvl8pPr>
            <a:lvl9pPr lvl="8" algn="r" rtl="0">
              <a:lnSpc>
                <a:spcPct val="100000"/>
              </a:lnSpc>
              <a:spcAft>
                <a:spcPts val="0"/>
              </a:spcAft>
              <a:buNone/>
              <a:defRPr sz="1000">
                <a:solidFill>
                  <a:srgbClr val="61616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ustom layout 5">
  <p:cSld name="AUTOLAYOUT_10">
    <p:bg>
      <p:bgPr>
        <a:solidFill>
          <a:srgbClr val="FFFFFF"/>
        </a:solidFill>
        <a:effectLst/>
      </p:bgPr>
    </p:bg>
    <p:spTree>
      <p:nvGrpSpPr>
        <p:cNvPr id="1" name="Shape 86"/>
        <p:cNvGrpSpPr/>
        <p:nvPr/>
      </p:nvGrpSpPr>
      <p:grpSpPr>
        <a:xfrm>
          <a:off x="0" y="0"/>
          <a:ext cx="0" cy="0"/>
          <a:chOff x="0" y="0"/>
          <a:chExt cx="0" cy="0"/>
        </a:xfrm>
      </p:grpSpPr>
      <p:sp>
        <p:nvSpPr>
          <p:cNvPr id="87" name="Google Shape;87;p17"/>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7"/>
          <p:cNvSpPr/>
          <p:nvPr/>
        </p:nvSpPr>
        <p:spPr>
          <a:xfrm>
            <a:off x="188400" y="188400"/>
            <a:ext cx="8767200" cy="4766700"/>
          </a:xfrm>
          <a:prstGeom prst="rect">
            <a:avLst/>
          </a:prstGeom>
          <a:solidFill>
            <a:srgbClr val="69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7"/>
          <p:cNvSpPr/>
          <p:nvPr/>
        </p:nvSpPr>
        <p:spPr>
          <a:xfrm>
            <a:off x="282600" y="282600"/>
            <a:ext cx="8578800" cy="4578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 name="Google Shape;90;p17"/>
          <p:cNvCxnSpPr/>
          <p:nvPr/>
        </p:nvCxnSpPr>
        <p:spPr>
          <a:xfrm>
            <a:off x="282600" y="4607275"/>
            <a:ext cx="423000" cy="0"/>
          </a:xfrm>
          <a:prstGeom prst="straightConnector1">
            <a:avLst/>
          </a:prstGeom>
          <a:noFill/>
          <a:ln w="19050" cap="flat" cmpd="sng">
            <a:solidFill>
              <a:schemeClr val="dk1"/>
            </a:solidFill>
            <a:prstDash val="solid"/>
            <a:round/>
            <a:headEnd type="none" w="sm" len="sm"/>
            <a:tailEnd type="none" w="sm" len="sm"/>
          </a:ln>
        </p:spPr>
      </p:cxnSp>
      <p:cxnSp>
        <p:nvCxnSpPr>
          <p:cNvPr id="91" name="Google Shape;91;p17"/>
          <p:cNvCxnSpPr/>
          <p:nvPr/>
        </p:nvCxnSpPr>
        <p:spPr>
          <a:xfrm>
            <a:off x="8438400" y="536225"/>
            <a:ext cx="423000" cy="0"/>
          </a:xfrm>
          <a:prstGeom prst="straightConnector1">
            <a:avLst/>
          </a:prstGeom>
          <a:noFill/>
          <a:ln w="19050" cap="flat" cmpd="sng">
            <a:solidFill>
              <a:schemeClr val="dk1"/>
            </a:solidFill>
            <a:prstDash val="solid"/>
            <a:round/>
            <a:headEnd type="none" w="sm" len="sm"/>
            <a:tailEnd type="none" w="sm" len="sm"/>
          </a:ln>
        </p:spPr>
      </p:cxnSp>
      <p:sp>
        <p:nvSpPr>
          <p:cNvPr id="92" name="Google Shape;92;p17"/>
          <p:cNvSpPr txBox="1">
            <a:spLocks noGrp="1"/>
          </p:cNvSpPr>
          <p:nvPr>
            <p:ph type="title"/>
          </p:nvPr>
        </p:nvSpPr>
        <p:spPr>
          <a:xfrm>
            <a:off x="705600" y="1415400"/>
            <a:ext cx="3394200" cy="22497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None/>
              <a:defRPr sz="2400" b="1">
                <a:solidFill>
                  <a:srgbClr val="696969"/>
                </a:solidFill>
              </a:defRPr>
            </a:lvl1pPr>
            <a:lvl2pPr lvl="1" algn="r" rtl="0">
              <a:lnSpc>
                <a:spcPct val="100000"/>
              </a:lnSpc>
              <a:spcBef>
                <a:spcPts val="0"/>
              </a:spcBef>
              <a:spcAft>
                <a:spcPts val="0"/>
              </a:spcAft>
              <a:buNone/>
              <a:defRPr sz="2400" b="1">
                <a:solidFill>
                  <a:srgbClr val="696969"/>
                </a:solidFill>
              </a:defRPr>
            </a:lvl2pPr>
            <a:lvl3pPr lvl="2" algn="r" rtl="0">
              <a:lnSpc>
                <a:spcPct val="100000"/>
              </a:lnSpc>
              <a:spcBef>
                <a:spcPts val="0"/>
              </a:spcBef>
              <a:spcAft>
                <a:spcPts val="0"/>
              </a:spcAft>
              <a:buNone/>
              <a:defRPr sz="2400" b="1">
                <a:solidFill>
                  <a:srgbClr val="696969"/>
                </a:solidFill>
              </a:defRPr>
            </a:lvl3pPr>
            <a:lvl4pPr lvl="3" algn="r" rtl="0">
              <a:lnSpc>
                <a:spcPct val="100000"/>
              </a:lnSpc>
              <a:spcBef>
                <a:spcPts val="0"/>
              </a:spcBef>
              <a:spcAft>
                <a:spcPts val="0"/>
              </a:spcAft>
              <a:buNone/>
              <a:defRPr sz="2400" b="1">
                <a:solidFill>
                  <a:srgbClr val="696969"/>
                </a:solidFill>
              </a:defRPr>
            </a:lvl4pPr>
            <a:lvl5pPr lvl="4" algn="r" rtl="0">
              <a:lnSpc>
                <a:spcPct val="100000"/>
              </a:lnSpc>
              <a:spcBef>
                <a:spcPts val="0"/>
              </a:spcBef>
              <a:spcAft>
                <a:spcPts val="0"/>
              </a:spcAft>
              <a:buNone/>
              <a:defRPr sz="2400" b="1">
                <a:solidFill>
                  <a:srgbClr val="696969"/>
                </a:solidFill>
              </a:defRPr>
            </a:lvl5pPr>
            <a:lvl6pPr lvl="5" algn="r" rtl="0">
              <a:lnSpc>
                <a:spcPct val="100000"/>
              </a:lnSpc>
              <a:spcBef>
                <a:spcPts val="0"/>
              </a:spcBef>
              <a:spcAft>
                <a:spcPts val="0"/>
              </a:spcAft>
              <a:buNone/>
              <a:defRPr sz="2400" b="1">
                <a:solidFill>
                  <a:srgbClr val="696969"/>
                </a:solidFill>
              </a:defRPr>
            </a:lvl6pPr>
            <a:lvl7pPr lvl="6" algn="r" rtl="0">
              <a:lnSpc>
                <a:spcPct val="100000"/>
              </a:lnSpc>
              <a:spcBef>
                <a:spcPts val="0"/>
              </a:spcBef>
              <a:spcAft>
                <a:spcPts val="0"/>
              </a:spcAft>
              <a:buNone/>
              <a:defRPr sz="2400" b="1">
                <a:solidFill>
                  <a:srgbClr val="696969"/>
                </a:solidFill>
              </a:defRPr>
            </a:lvl7pPr>
            <a:lvl8pPr lvl="7" algn="r" rtl="0">
              <a:lnSpc>
                <a:spcPct val="100000"/>
              </a:lnSpc>
              <a:spcBef>
                <a:spcPts val="0"/>
              </a:spcBef>
              <a:spcAft>
                <a:spcPts val="0"/>
              </a:spcAft>
              <a:buNone/>
              <a:defRPr sz="2400" b="1">
                <a:solidFill>
                  <a:srgbClr val="696969"/>
                </a:solidFill>
              </a:defRPr>
            </a:lvl8pPr>
            <a:lvl9pPr lvl="8" algn="r" rtl="0">
              <a:lnSpc>
                <a:spcPct val="100000"/>
              </a:lnSpc>
              <a:spcBef>
                <a:spcPts val="0"/>
              </a:spcBef>
              <a:spcAft>
                <a:spcPts val="0"/>
              </a:spcAft>
              <a:buNone/>
              <a:defRPr sz="2400" b="1">
                <a:solidFill>
                  <a:srgbClr val="696969"/>
                </a:solidFill>
              </a:defRPr>
            </a:lvl9pPr>
          </a:lstStyle>
          <a:p>
            <a:endParaRPr/>
          </a:p>
        </p:txBody>
      </p:sp>
      <p:sp>
        <p:nvSpPr>
          <p:cNvPr id="93" name="Google Shape;93;p17"/>
          <p:cNvSpPr txBox="1">
            <a:spLocks noGrp="1"/>
          </p:cNvSpPr>
          <p:nvPr>
            <p:ph type="body" idx="1"/>
          </p:nvPr>
        </p:nvSpPr>
        <p:spPr>
          <a:xfrm>
            <a:off x="4252525" y="836250"/>
            <a:ext cx="4185900" cy="3408000"/>
          </a:xfrm>
          <a:prstGeom prst="rect">
            <a:avLst/>
          </a:prstGeom>
          <a:noFill/>
        </p:spPr>
        <p:txBody>
          <a:bodyPr spcFirstLastPara="1" wrap="square" lIns="91425" tIns="91425" rIns="91425" bIns="91425" anchor="ctr" anchorCtr="0">
            <a:noAutofit/>
          </a:bodyPr>
          <a:lstStyle>
            <a:lvl1pPr marL="457200" lvl="0" indent="-317500" algn="l" rtl="0">
              <a:lnSpc>
                <a:spcPct val="115000"/>
              </a:lnSpc>
              <a:spcBef>
                <a:spcPts val="0"/>
              </a:spcBef>
              <a:spcAft>
                <a:spcPts val="0"/>
              </a:spcAft>
              <a:buClr>
                <a:schemeClr val="dk2"/>
              </a:buClr>
              <a:buSzPts val="1400"/>
              <a:buChar char="●"/>
              <a:defRPr sz="1400">
                <a:solidFill>
                  <a:schemeClr val="dk2"/>
                </a:solidFill>
              </a:defRPr>
            </a:lvl1pPr>
            <a:lvl2pPr marL="914400" lvl="1" indent="-304800" algn="l" rtl="0">
              <a:lnSpc>
                <a:spcPct val="115000"/>
              </a:lnSpc>
              <a:spcBef>
                <a:spcPts val="1600"/>
              </a:spcBef>
              <a:spcAft>
                <a:spcPts val="0"/>
              </a:spcAft>
              <a:buClr>
                <a:schemeClr val="dk2"/>
              </a:buClr>
              <a:buSzPts val="1200"/>
              <a:buChar char="○"/>
              <a:defRPr sz="1200">
                <a:solidFill>
                  <a:schemeClr val="dk2"/>
                </a:solidFill>
              </a:defRPr>
            </a:lvl2pPr>
            <a:lvl3pPr marL="1371600" lvl="2" indent="-304800" algn="l" rtl="0">
              <a:lnSpc>
                <a:spcPct val="115000"/>
              </a:lnSpc>
              <a:spcBef>
                <a:spcPts val="1600"/>
              </a:spcBef>
              <a:spcAft>
                <a:spcPts val="0"/>
              </a:spcAft>
              <a:buClr>
                <a:schemeClr val="dk2"/>
              </a:buClr>
              <a:buSzPts val="1200"/>
              <a:buChar char="■"/>
              <a:defRPr sz="1200">
                <a:solidFill>
                  <a:schemeClr val="dk2"/>
                </a:solidFill>
              </a:defRPr>
            </a:lvl3pPr>
            <a:lvl4pPr marL="1828800" lvl="3" indent="-304800" algn="l" rtl="0">
              <a:lnSpc>
                <a:spcPct val="115000"/>
              </a:lnSpc>
              <a:spcBef>
                <a:spcPts val="1600"/>
              </a:spcBef>
              <a:spcAft>
                <a:spcPts val="0"/>
              </a:spcAft>
              <a:buClr>
                <a:schemeClr val="dk2"/>
              </a:buClr>
              <a:buSzPts val="1200"/>
              <a:buChar char="●"/>
              <a:defRPr sz="1200">
                <a:solidFill>
                  <a:schemeClr val="dk2"/>
                </a:solidFill>
              </a:defRPr>
            </a:lvl4pPr>
            <a:lvl5pPr marL="2286000" lvl="4" indent="-304800" algn="l" rtl="0">
              <a:lnSpc>
                <a:spcPct val="115000"/>
              </a:lnSpc>
              <a:spcBef>
                <a:spcPts val="1600"/>
              </a:spcBef>
              <a:spcAft>
                <a:spcPts val="0"/>
              </a:spcAft>
              <a:buClr>
                <a:schemeClr val="dk2"/>
              </a:buClr>
              <a:buSzPts val="1200"/>
              <a:buChar char="○"/>
              <a:defRPr sz="1200">
                <a:solidFill>
                  <a:schemeClr val="dk2"/>
                </a:solidFill>
              </a:defRPr>
            </a:lvl5pPr>
            <a:lvl6pPr marL="2743200" lvl="5" indent="-304800" algn="l" rtl="0">
              <a:lnSpc>
                <a:spcPct val="115000"/>
              </a:lnSpc>
              <a:spcBef>
                <a:spcPts val="1600"/>
              </a:spcBef>
              <a:spcAft>
                <a:spcPts val="0"/>
              </a:spcAft>
              <a:buClr>
                <a:schemeClr val="dk2"/>
              </a:buClr>
              <a:buSzPts val="1200"/>
              <a:buChar char="■"/>
              <a:defRPr sz="1200">
                <a:solidFill>
                  <a:schemeClr val="dk2"/>
                </a:solidFill>
              </a:defRPr>
            </a:lvl6pPr>
            <a:lvl7pPr marL="3200400" lvl="6" indent="-304800" algn="l" rtl="0">
              <a:lnSpc>
                <a:spcPct val="115000"/>
              </a:lnSpc>
              <a:spcBef>
                <a:spcPts val="1600"/>
              </a:spcBef>
              <a:spcAft>
                <a:spcPts val="0"/>
              </a:spcAft>
              <a:buClr>
                <a:schemeClr val="dk2"/>
              </a:buClr>
              <a:buSzPts val="1200"/>
              <a:buChar char="●"/>
              <a:defRPr sz="1200">
                <a:solidFill>
                  <a:schemeClr val="dk2"/>
                </a:solidFill>
              </a:defRPr>
            </a:lvl7pPr>
            <a:lvl8pPr marL="3657600" lvl="7" indent="-304800" algn="l" rtl="0">
              <a:lnSpc>
                <a:spcPct val="115000"/>
              </a:lnSpc>
              <a:spcBef>
                <a:spcPts val="1600"/>
              </a:spcBef>
              <a:spcAft>
                <a:spcPts val="0"/>
              </a:spcAft>
              <a:buClr>
                <a:schemeClr val="dk2"/>
              </a:buClr>
              <a:buSzPts val="1200"/>
              <a:buChar char="○"/>
              <a:defRPr sz="1200">
                <a:solidFill>
                  <a:schemeClr val="dk2"/>
                </a:solidFill>
              </a:defRPr>
            </a:lvl8pPr>
            <a:lvl9pPr marL="4114800" lvl="8" indent="-304800" algn="l" rtl="0">
              <a:lnSpc>
                <a:spcPct val="115000"/>
              </a:lnSpc>
              <a:spcBef>
                <a:spcPts val="1600"/>
              </a:spcBef>
              <a:spcAft>
                <a:spcPts val="1600"/>
              </a:spcAft>
              <a:buClr>
                <a:schemeClr val="dk2"/>
              </a:buClr>
              <a:buSzPts val="1200"/>
              <a:buChar char="■"/>
              <a:defRPr sz="1200">
                <a:solidFill>
                  <a:schemeClr val="dk2"/>
                </a:solidFill>
              </a:defRPr>
            </a:lvl9pPr>
          </a:lstStyle>
          <a:p>
            <a:endParaRPr/>
          </a:p>
        </p:txBody>
      </p:sp>
      <p:sp>
        <p:nvSpPr>
          <p:cNvPr id="94" name="Google Shape;94;p17"/>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ustom layout 6">
  <p:cSld name="AUTOLAYOUT_11">
    <p:bg>
      <p:bgPr>
        <a:solidFill>
          <a:srgbClr val="FFFFFF"/>
        </a:solidFill>
        <a:effectLst/>
      </p:bgPr>
    </p:bg>
    <p:spTree>
      <p:nvGrpSpPr>
        <p:cNvPr id="1" name="Shape 95"/>
        <p:cNvGrpSpPr/>
        <p:nvPr/>
      </p:nvGrpSpPr>
      <p:grpSpPr>
        <a:xfrm>
          <a:off x="0" y="0"/>
          <a:ext cx="0" cy="0"/>
          <a:chOff x="0" y="0"/>
          <a:chExt cx="0" cy="0"/>
        </a:xfrm>
      </p:grpSpPr>
      <p:sp>
        <p:nvSpPr>
          <p:cNvPr id="96" name="Google Shape;96;p18"/>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 name="Google Shape;97;p18"/>
          <p:cNvCxnSpPr/>
          <p:nvPr/>
        </p:nvCxnSpPr>
        <p:spPr>
          <a:xfrm>
            <a:off x="3027472" y="0"/>
            <a:ext cx="0" cy="5133300"/>
          </a:xfrm>
          <a:prstGeom prst="straightConnector1">
            <a:avLst/>
          </a:prstGeom>
          <a:noFill/>
          <a:ln w="9525" cap="flat" cmpd="sng">
            <a:solidFill>
              <a:srgbClr val="F2F2F2"/>
            </a:solidFill>
            <a:prstDash val="solid"/>
            <a:miter lim="8000"/>
            <a:headEnd type="none" w="sm" len="sm"/>
            <a:tailEnd type="none" w="sm" len="sm"/>
          </a:ln>
          <a:effectLst>
            <a:outerShdw blurRad="50800" dist="38100" algn="l" rotWithShape="0">
              <a:srgbClr val="000000">
                <a:alpha val="40000"/>
              </a:srgbClr>
            </a:outerShdw>
          </a:effectLst>
        </p:spPr>
      </p:cxnSp>
      <p:sp>
        <p:nvSpPr>
          <p:cNvPr id="98" name="Google Shape;98;p18"/>
          <p:cNvSpPr/>
          <p:nvPr/>
        </p:nvSpPr>
        <p:spPr>
          <a:xfrm>
            <a:off x="0" y="0"/>
            <a:ext cx="3048000" cy="5143500"/>
          </a:xfrm>
          <a:prstGeom prst="rect">
            <a:avLst/>
          </a:pr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8"/>
          <p:cNvSpPr txBox="1">
            <a:spLocks noGrp="1"/>
          </p:cNvSpPr>
          <p:nvPr>
            <p:ph type="title"/>
          </p:nvPr>
        </p:nvSpPr>
        <p:spPr>
          <a:xfrm>
            <a:off x="284100" y="307975"/>
            <a:ext cx="2479800" cy="42687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3000"/>
              <a:buNone/>
              <a:defRPr sz="3000" b="1">
                <a:solidFill>
                  <a:schemeClr val="lt1"/>
                </a:solidFill>
              </a:defRPr>
            </a:lvl1pPr>
            <a:lvl2pPr lvl="1" algn="l" rtl="0">
              <a:lnSpc>
                <a:spcPct val="100000"/>
              </a:lnSpc>
              <a:spcBef>
                <a:spcPts val="0"/>
              </a:spcBef>
              <a:spcAft>
                <a:spcPts val="0"/>
              </a:spcAft>
              <a:buClr>
                <a:schemeClr val="lt1"/>
              </a:buClr>
              <a:buSzPts val="3000"/>
              <a:buNone/>
              <a:defRPr sz="3000" b="1">
                <a:solidFill>
                  <a:schemeClr val="lt1"/>
                </a:solidFill>
              </a:defRPr>
            </a:lvl2pPr>
            <a:lvl3pPr lvl="2" algn="l" rtl="0">
              <a:lnSpc>
                <a:spcPct val="100000"/>
              </a:lnSpc>
              <a:spcBef>
                <a:spcPts val="0"/>
              </a:spcBef>
              <a:spcAft>
                <a:spcPts val="0"/>
              </a:spcAft>
              <a:buClr>
                <a:schemeClr val="lt1"/>
              </a:buClr>
              <a:buSzPts val="3000"/>
              <a:buNone/>
              <a:defRPr sz="3000" b="1">
                <a:solidFill>
                  <a:schemeClr val="lt1"/>
                </a:solidFill>
              </a:defRPr>
            </a:lvl3pPr>
            <a:lvl4pPr lvl="3" algn="l" rtl="0">
              <a:lnSpc>
                <a:spcPct val="100000"/>
              </a:lnSpc>
              <a:spcBef>
                <a:spcPts val="0"/>
              </a:spcBef>
              <a:spcAft>
                <a:spcPts val="0"/>
              </a:spcAft>
              <a:buClr>
                <a:schemeClr val="lt1"/>
              </a:buClr>
              <a:buSzPts val="3000"/>
              <a:buNone/>
              <a:defRPr sz="3000" b="1">
                <a:solidFill>
                  <a:schemeClr val="lt1"/>
                </a:solidFill>
              </a:defRPr>
            </a:lvl4pPr>
            <a:lvl5pPr lvl="4" algn="l" rtl="0">
              <a:lnSpc>
                <a:spcPct val="100000"/>
              </a:lnSpc>
              <a:spcBef>
                <a:spcPts val="0"/>
              </a:spcBef>
              <a:spcAft>
                <a:spcPts val="0"/>
              </a:spcAft>
              <a:buClr>
                <a:schemeClr val="lt1"/>
              </a:buClr>
              <a:buSzPts val="3000"/>
              <a:buNone/>
              <a:defRPr sz="3000" b="1">
                <a:solidFill>
                  <a:schemeClr val="lt1"/>
                </a:solidFill>
              </a:defRPr>
            </a:lvl5pPr>
            <a:lvl6pPr lvl="5" algn="l" rtl="0">
              <a:lnSpc>
                <a:spcPct val="100000"/>
              </a:lnSpc>
              <a:spcBef>
                <a:spcPts val="0"/>
              </a:spcBef>
              <a:spcAft>
                <a:spcPts val="0"/>
              </a:spcAft>
              <a:buClr>
                <a:schemeClr val="lt1"/>
              </a:buClr>
              <a:buSzPts val="3000"/>
              <a:buNone/>
              <a:defRPr sz="3000" b="1">
                <a:solidFill>
                  <a:schemeClr val="lt1"/>
                </a:solidFill>
              </a:defRPr>
            </a:lvl6pPr>
            <a:lvl7pPr lvl="6" algn="l" rtl="0">
              <a:lnSpc>
                <a:spcPct val="100000"/>
              </a:lnSpc>
              <a:spcBef>
                <a:spcPts val="0"/>
              </a:spcBef>
              <a:spcAft>
                <a:spcPts val="0"/>
              </a:spcAft>
              <a:buClr>
                <a:schemeClr val="lt1"/>
              </a:buClr>
              <a:buSzPts val="3000"/>
              <a:buNone/>
              <a:defRPr sz="3000" b="1">
                <a:solidFill>
                  <a:schemeClr val="lt1"/>
                </a:solidFill>
              </a:defRPr>
            </a:lvl7pPr>
            <a:lvl8pPr lvl="7" algn="l" rtl="0">
              <a:lnSpc>
                <a:spcPct val="100000"/>
              </a:lnSpc>
              <a:spcBef>
                <a:spcPts val="0"/>
              </a:spcBef>
              <a:spcAft>
                <a:spcPts val="0"/>
              </a:spcAft>
              <a:buClr>
                <a:schemeClr val="lt1"/>
              </a:buClr>
              <a:buSzPts val="3000"/>
              <a:buNone/>
              <a:defRPr sz="3000" b="1">
                <a:solidFill>
                  <a:schemeClr val="lt1"/>
                </a:solidFill>
              </a:defRPr>
            </a:lvl8pPr>
            <a:lvl9pPr lvl="8" algn="l" rtl="0">
              <a:lnSpc>
                <a:spcPct val="100000"/>
              </a:lnSpc>
              <a:spcBef>
                <a:spcPts val="0"/>
              </a:spcBef>
              <a:spcAft>
                <a:spcPts val="0"/>
              </a:spcAft>
              <a:buClr>
                <a:schemeClr val="lt1"/>
              </a:buClr>
              <a:buSzPts val="3000"/>
              <a:buNone/>
              <a:defRPr sz="3000" b="1">
                <a:solidFill>
                  <a:schemeClr val="lt1"/>
                </a:solidFill>
              </a:defRPr>
            </a:lvl9pPr>
          </a:lstStyle>
          <a:p>
            <a:endParaRPr/>
          </a:p>
        </p:txBody>
      </p:sp>
      <p:sp>
        <p:nvSpPr>
          <p:cNvPr id="100" name="Google Shape;100;p18"/>
          <p:cNvSpPr txBox="1">
            <a:spLocks noGrp="1"/>
          </p:cNvSpPr>
          <p:nvPr>
            <p:ph type="body" idx="1"/>
          </p:nvPr>
        </p:nvSpPr>
        <p:spPr>
          <a:xfrm>
            <a:off x="3381100" y="307975"/>
            <a:ext cx="5451300" cy="4268700"/>
          </a:xfrm>
          <a:prstGeom prst="rect">
            <a:avLst/>
          </a:prstGeom>
          <a:noFill/>
        </p:spPr>
        <p:txBody>
          <a:bodyPr spcFirstLastPara="1" wrap="square" lIns="91425" tIns="91425" rIns="91425" bIns="91425" anchor="t" anchorCtr="0">
            <a:noAutofit/>
          </a:bodyPr>
          <a:lstStyle>
            <a:lvl1pPr marL="457200" lvl="0" indent="-342900" algn="l" rtl="0">
              <a:lnSpc>
                <a:spcPct val="115000"/>
              </a:lnSpc>
              <a:spcBef>
                <a:spcPts val="0"/>
              </a:spcBef>
              <a:spcAft>
                <a:spcPts val="0"/>
              </a:spcAft>
              <a:buClr>
                <a:schemeClr val="dk2"/>
              </a:buClr>
              <a:buSzPts val="1800"/>
              <a:buChar char="●"/>
              <a:defRPr sz="18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01" name="Google Shape;101;p18"/>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ustom layout 8">
  <p:cSld name="AUTOLAYOUT_13">
    <p:bg>
      <p:bgPr>
        <a:solidFill>
          <a:srgbClr val="FFFFFF"/>
        </a:solidFill>
        <a:effectLst/>
      </p:bgPr>
    </p:bg>
    <p:spTree>
      <p:nvGrpSpPr>
        <p:cNvPr id="1" name="Shape 102"/>
        <p:cNvGrpSpPr/>
        <p:nvPr/>
      </p:nvGrpSpPr>
      <p:grpSpPr>
        <a:xfrm>
          <a:off x="0" y="0"/>
          <a:ext cx="0" cy="0"/>
          <a:chOff x="0" y="0"/>
          <a:chExt cx="0" cy="0"/>
        </a:xfrm>
      </p:grpSpPr>
      <p:sp>
        <p:nvSpPr>
          <p:cNvPr id="103" name="Google Shape;103;p19"/>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9"/>
          <p:cNvSpPr txBox="1">
            <a:spLocks noGrp="1"/>
          </p:cNvSpPr>
          <p:nvPr>
            <p:ph type="title"/>
          </p:nvPr>
        </p:nvSpPr>
        <p:spPr>
          <a:xfrm>
            <a:off x="291875" y="406900"/>
            <a:ext cx="3039600" cy="1388700"/>
          </a:xfrm>
          <a:prstGeom prst="rect">
            <a:avLst/>
          </a:prstGeom>
          <a:noFill/>
        </p:spPr>
        <p:txBody>
          <a:bodyPr spcFirstLastPara="1" wrap="square" lIns="91425" tIns="91425" rIns="91425" bIns="91425" anchor="b" anchorCtr="0">
            <a:noAutofit/>
          </a:bodyPr>
          <a:lstStyle>
            <a:lvl1pPr lvl="0" algn="l" rtl="0">
              <a:lnSpc>
                <a:spcPct val="100000"/>
              </a:lnSpc>
              <a:spcBef>
                <a:spcPts val="0"/>
              </a:spcBef>
              <a:spcAft>
                <a:spcPts val="0"/>
              </a:spcAft>
              <a:buClr>
                <a:schemeClr val="dk1"/>
              </a:buClr>
              <a:buSzPts val="3000"/>
              <a:buNone/>
              <a:defRPr sz="3000" b="1">
                <a:solidFill>
                  <a:schemeClr val="dk1"/>
                </a:solidFill>
              </a:defRPr>
            </a:lvl1pPr>
            <a:lvl2pPr lvl="1" algn="l" rtl="0">
              <a:lnSpc>
                <a:spcPct val="100000"/>
              </a:lnSpc>
              <a:spcBef>
                <a:spcPts val="0"/>
              </a:spcBef>
              <a:spcAft>
                <a:spcPts val="0"/>
              </a:spcAft>
              <a:buClr>
                <a:schemeClr val="dk1"/>
              </a:buClr>
              <a:buSzPts val="3000"/>
              <a:buNone/>
              <a:defRPr sz="3000" b="1">
                <a:solidFill>
                  <a:schemeClr val="dk1"/>
                </a:solidFill>
              </a:defRPr>
            </a:lvl2pPr>
            <a:lvl3pPr lvl="2" algn="l" rtl="0">
              <a:lnSpc>
                <a:spcPct val="100000"/>
              </a:lnSpc>
              <a:spcBef>
                <a:spcPts val="0"/>
              </a:spcBef>
              <a:spcAft>
                <a:spcPts val="0"/>
              </a:spcAft>
              <a:buClr>
                <a:schemeClr val="dk1"/>
              </a:buClr>
              <a:buSzPts val="3000"/>
              <a:buNone/>
              <a:defRPr sz="3000" b="1">
                <a:solidFill>
                  <a:schemeClr val="dk1"/>
                </a:solidFill>
              </a:defRPr>
            </a:lvl3pPr>
            <a:lvl4pPr lvl="3" algn="l" rtl="0">
              <a:lnSpc>
                <a:spcPct val="100000"/>
              </a:lnSpc>
              <a:spcBef>
                <a:spcPts val="0"/>
              </a:spcBef>
              <a:spcAft>
                <a:spcPts val="0"/>
              </a:spcAft>
              <a:buClr>
                <a:schemeClr val="dk1"/>
              </a:buClr>
              <a:buSzPts val="3000"/>
              <a:buNone/>
              <a:defRPr sz="3000" b="1">
                <a:solidFill>
                  <a:schemeClr val="dk1"/>
                </a:solidFill>
              </a:defRPr>
            </a:lvl4pPr>
            <a:lvl5pPr lvl="4" algn="l" rtl="0">
              <a:lnSpc>
                <a:spcPct val="100000"/>
              </a:lnSpc>
              <a:spcBef>
                <a:spcPts val="0"/>
              </a:spcBef>
              <a:spcAft>
                <a:spcPts val="0"/>
              </a:spcAft>
              <a:buClr>
                <a:schemeClr val="dk1"/>
              </a:buClr>
              <a:buSzPts val="3000"/>
              <a:buNone/>
              <a:defRPr sz="3000" b="1">
                <a:solidFill>
                  <a:schemeClr val="dk1"/>
                </a:solidFill>
              </a:defRPr>
            </a:lvl5pPr>
            <a:lvl6pPr lvl="5" algn="l" rtl="0">
              <a:lnSpc>
                <a:spcPct val="100000"/>
              </a:lnSpc>
              <a:spcBef>
                <a:spcPts val="0"/>
              </a:spcBef>
              <a:spcAft>
                <a:spcPts val="0"/>
              </a:spcAft>
              <a:buClr>
                <a:schemeClr val="dk1"/>
              </a:buClr>
              <a:buSzPts val="3000"/>
              <a:buNone/>
              <a:defRPr sz="3000" b="1">
                <a:solidFill>
                  <a:schemeClr val="dk1"/>
                </a:solidFill>
              </a:defRPr>
            </a:lvl6pPr>
            <a:lvl7pPr lvl="6" algn="l" rtl="0">
              <a:lnSpc>
                <a:spcPct val="100000"/>
              </a:lnSpc>
              <a:spcBef>
                <a:spcPts val="0"/>
              </a:spcBef>
              <a:spcAft>
                <a:spcPts val="0"/>
              </a:spcAft>
              <a:buClr>
                <a:schemeClr val="dk1"/>
              </a:buClr>
              <a:buSzPts val="3000"/>
              <a:buNone/>
              <a:defRPr sz="3000" b="1">
                <a:solidFill>
                  <a:schemeClr val="dk1"/>
                </a:solidFill>
              </a:defRPr>
            </a:lvl7pPr>
            <a:lvl8pPr lvl="7" algn="l" rtl="0">
              <a:lnSpc>
                <a:spcPct val="100000"/>
              </a:lnSpc>
              <a:spcBef>
                <a:spcPts val="0"/>
              </a:spcBef>
              <a:spcAft>
                <a:spcPts val="0"/>
              </a:spcAft>
              <a:buClr>
                <a:schemeClr val="dk1"/>
              </a:buClr>
              <a:buSzPts val="3000"/>
              <a:buNone/>
              <a:defRPr sz="3000" b="1">
                <a:solidFill>
                  <a:schemeClr val="dk1"/>
                </a:solidFill>
              </a:defRPr>
            </a:lvl8pPr>
            <a:lvl9pPr lvl="8" algn="l" rtl="0">
              <a:lnSpc>
                <a:spcPct val="100000"/>
              </a:lnSpc>
              <a:spcBef>
                <a:spcPts val="0"/>
              </a:spcBef>
              <a:spcAft>
                <a:spcPts val="0"/>
              </a:spcAft>
              <a:buClr>
                <a:schemeClr val="dk1"/>
              </a:buClr>
              <a:buSzPts val="3000"/>
              <a:buNone/>
              <a:defRPr sz="3000" b="1">
                <a:solidFill>
                  <a:schemeClr val="dk1"/>
                </a:solidFill>
              </a:defRPr>
            </a:lvl9pPr>
          </a:lstStyle>
          <a:p>
            <a:endParaRPr/>
          </a:p>
        </p:txBody>
      </p:sp>
      <p:sp>
        <p:nvSpPr>
          <p:cNvPr id="105" name="Google Shape;105;p19"/>
          <p:cNvSpPr txBox="1">
            <a:spLocks noGrp="1"/>
          </p:cNvSpPr>
          <p:nvPr>
            <p:ph type="body" idx="1"/>
          </p:nvPr>
        </p:nvSpPr>
        <p:spPr>
          <a:xfrm>
            <a:off x="291938" y="2053718"/>
            <a:ext cx="3039600" cy="23781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06" name="Google Shape;106;p19"/>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ustom layout 9">
  <p:cSld name="AUTOLAYOUT_15">
    <p:bg>
      <p:bgPr>
        <a:solidFill>
          <a:srgbClr val="FFFFFF"/>
        </a:solidFill>
        <a:effectLst/>
      </p:bgPr>
    </p:bg>
    <p:spTree>
      <p:nvGrpSpPr>
        <p:cNvPr id="1" name="Shape 107"/>
        <p:cNvGrpSpPr/>
        <p:nvPr/>
      </p:nvGrpSpPr>
      <p:grpSpPr>
        <a:xfrm>
          <a:off x="0" y="0"/>
          <a:ext cx="0" cy="0"/>
          <a:chOff x="0" y="0"/>
          <a:chExt cx="0" cy="0"/>
        </a:xfrm>
      </p:grpSpPr>
      <p:sp>
        <p:nvSpPr>
          <p:cNvPr id="108" name="Google Shape;108;p20"/>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0"/>
          <p:cNvSpPr txBox="1">
            <a:spLocks noGrp="1"/>
          </p:cNvSpPr>
          <p:nvPr>
            <p:ph type="body" idx="1"/>
          </p:nvPr>
        </p:nvSpPr>
        <p:spPr>
          <a:xfrm>
            <a:off x="4011825" y="317325"/>
            <a:ext cx="4820100" cy="43458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10" name="Google Shape;110;p20"/>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5"/>
        </a:solidFill>
        <a:effectLst/>
      </p:bgPr>
    </p:bg>
    <p:spTree>
      <p:nvGrpSpPr>
        <p:cNvPr id="1"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344250" y="1403850"/>
            <a:ext cx="8455500" cy="2146800"/>
          </a:xfrm>
          <a:prstGeom prst="rect">
            <a:avLst/>
          </a:prstGeom>
          <a:solidFill>
            <a:srgbClr val="FFFFFF"/>
          </a:solidFill>
        </p:spPr>
        <p:txBody>
          <a:bodyPr spcFirstLastPara="1" wrap="square" lIns="91425" tIns="91425" rIns="91425" bIns="91425" anchor="ctr" anchorCtr="0">
            <a:noAutofit/>
          </a:bodyPr>
          <a:lstStyle>
            <a:lvl1pPr lvl="0" algn="ctr" rtl="0">
              <a:spcBef>
                <a:spcPts val="0"/>
              </a:spcBef>
              <a:spcAft>
                <a:spcPts val="0"/>
              </a:spcAft>
              <a:buSzPts val="4800"/>
              <a:buFont typeface="Playfair Display"/>
              <a:buNone/>
              <a:defRPr sz="4800" b="1">
                <a:latin typeface="Playfair Display"/>
                <a:ea typeface="Playfair Display"/>
                <a:cs typeface="Playfair Display"/>
                <a:sym typeface="Playfair Display"/>
              </a:defRPr>
            </a:lvl1pPr>
            <a:lvl2pPr lvl="1" algn="ctr" rtl="0">
              <a:spcBef>
                <a:spcPts val="0"/>
              </a:spcBef>
              <a:spcAft>
                <a:spcPts val="0"/>
              </a:spcAft>
              <a:buSzPts val="4800"/>
              <a:buFont typeface="Playfair Display"/>
              <a:buNone/>
              <a:defRPr sz="4800" b="1">
                <a:latin typeface="Playfair Display"/>
                <a:ea typeface="Playfair Display"/>
                <a:cs typeface="Playfair Display"/>
                <a:sym typeface="Playfair Display"/>
              </a:defRPr>
            </a:lvl2pPr>
            <a:lvl3pPr lvl="2" algn="ctr" rtl="0">
              <a:spcBef>
                <a:spcPts val="0"/>
              </a:spcBef>
              <a:spcAft>
                <a:spcPts val="0"/>
              </a:spcAft>
              <a:buSzPts val="4800"/>
              <a:buFont typeface="Playfair Display"/>
              <a:buNone/>
              <a:defRPr sz="4800" b="1">
                <a:latin typeface="Playfair Display"/>
                <a:ea typeface="Playfair Display"/>
                <a:cs typeface="Playfair Display"/>
                <a:sym typeface="Playfair Display"/>
              </a:defRPr>
            </a:lvl3pPr>
            <a:lvl4pPr lvl="3" algn="ctr" rtl="0">
              <a:spcBef>
                <a:spcPts val="0"/>
              </a:spcBef>
              <a:spcAft>
                <a:spcPts val="0"/>
              </a:spcAft>
              <a:buSzPts val="4800"/>
              <a:buFont typeface="Playfair Display"/>
              <a:buNone/>
              <a:defRPr sz="4800" b="1">
                <a:latin typeface="Playfair Display"/>
                <a:ea typeface="Playfair Display"/>
                <a:cs typeface="Playfair Display"/>
                <a:sym typeface="Playfair Display"/>
              </a:defRPr>
            </a:lvl4pPr>
            <a:lvl5pPr lvl="4" algn="ctr" rtl="0">
              <a:spcBef>
                <a:spcPts val="0"/>
              </a:spcBef>
              <a:spcAft>
                <a:spcPts val="0"/>
              </a:spcAft>
              <a:buSzPts val="4800"/>
              <a:buFont typeface="Playfair Display"/>
              <a:buNone/>
              <a:defRPr sz="4800" b="1">
                <a:latin typeface="Playfair Display"/>
                <a:ea typeface="Playfair Display"/>
                <a:cs typeface="Playfair Display"/>
                <a:sym typeface="Playfair Display"/>
              </a:defRPr>
            </a:lvl5pPr>
            <a:lvl6pPr lvl="5" algn="ctr" rtl="0">
              <a:spcBef>
                <a:spcPts val="0"/>
              </a:spcBef>
              <a:spcAft>
                <a:spcPts val="0"/>
              </a:spcAft>
              <a:buSzPts val="4800"/>
              <a:buFont typeface="Playfair Display"/>
              <a:buNone/>
              <a:defRPr sz="4800" b="1">
                <a:latin typeface="Playfair Display"/>
                <a:ea typeface="Playfair Display"/>
                <a:cs typeface="Playfair Display"/>
                <a:sym typeface="Playfair Display"/>
              </a:defRPr>
            </a:lvl6pPr>
            <a:lvl7pPr lvl="6" algn="ctr" rtl="0">
              <a:spcBef>
                <a:spcPts val="0"/>
              </a:spcBef>
              <a:spcAft>
                <a:spcPts val="0"/>
              </a:spcAft>
              <a:buSzPts val="4800"/>
              <a:buFont typeface="Playfair Display"/>
              <a:buNone/>
              <a:defRPr sz="4800" b="1">
                <a:latin typeface="Playfair Display"/>
                <a:ea typeface="Playfair Display"/>
                <a:cs typeface="Playfair Display"/>
                <a:sym typeface="Playfair Display"/>
              </a:defRPr>
            </a:lvl7pPr>
            <a:lvl8pPr lvl="7" algn="ctr" rtl="0">
              <a:spcBef>
                <a:spcPts val="0"/>
              </a:spcBef>
              <a:spcAft>
                <a:spcPts val="0"/>
              </a:spcAft>
              <a:buSzPts val="4800"/>
              <a:buFont typeface="Playfair Display"/>
              <a:buNone/>
              <a:defRPr sz="4800" b="1">
                <a:latin typeface="Playfair Display"/>
                <a:ea typeface="Playfair Display"/>
                <a:cs typeface="Playfair Display"/>
                <a:sym typeface="Playfair Display"/>
              </a:defRPr>
            </a:lvl8pPr>
            <a:lvl9pPr lvl="8" algn="ctr" rtl="0">
              <a:spcBef>
                <a:spcPts val="0"/>
              </a:spcBef>
              <a:spcAft>
                <a:spcPts val="0"/>
              </a:spcAft>
              <a:buSzPts val="4800"/>
              <a:buFont typeface="Playfair Display"/>
              <a:buNone/>
              <a:defRPr sz="4800" b="1">
                <a:latin typeface="Playfair Display"/>
                <a:ea typeface="Playfair Display"/>
                <a:cs typeface="Playfair Display"/>
                <a:sym typeface="Playfair Display"/>
              </a:defRPr>
            </a:lvl9pPr>
          </a:lstStyle>
          <a:p>
            <a:endParaRPr/>
          </a:p>
        </p:txBody>
      </p:sp>
      <p:sp>
        <p:nvSpPr>
          <p:cNvPr id="18" name="Google Shape;18;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ustom layout 7">
  <p:cSld name="AUTOLAYOUT_18">
    <p:bg>
      <p:bgPr>
        <a:solidFill>
          <a:srgbClr val="FFFFFF"/>
        </a:solidFill>
        <a:effectLst/>
      </p:bgPr>
    </p:bg>
    <p:spTree>
      <p:nvGrpSpPr>
        <p:cNvPr id="1" name="Shape 111"/>
        <p:cNvGrpSpPr/>
        <p:nvPr/>
      </p:nvGrpSpPr>
      <p:grpSpPr>
        <a:xfrm>
          <a:off x="0" y="0"/>
          <a:ext cx="0" cy="0"/>
          <a:chOff x="0" y="0"/>
          <a:chExt cx="0" cy="0"/>
        </a:xfrm>
      </p:grpSpPr>
      <p:sp>
        <p:nvSpPr>
          <p:cNvPr id="112" name="Google Shape;112;p21"/>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0" y="4665575"/>
            <a:ext cx="9144000" cy="47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txBox="1">
            <a:spLocks noGrp="1"/>
          </p:cNvSpPr>
          <p:nvPr>
            <p:ph type="title"/>
          </p:nvPr>
        </p:nvSpPr>
        <p:spPr>
          <a:xfrm>
            <a:off x="349300" y="334525"/>
            <a:ext cx="7407000" cy="9810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chemeClr val="dk1"/>
              </a:buClr>
              <a:buSzPts val="3200"/>
              <a:buNone/>
              <a:defRPr sz="3200" b="1">
                <a:solidFill>
                  <a:schemeClr val="accent4"/>
                </a:solidFill>
              </a:defRPr>
            </a:lvl1pPr>
            <a:lvl2pPr lvl="1" algn="l" rtl="0">
              <a:lnSpc>
                <a:spcPct val="100000"/>
              </a:lnSpc>
              <a:spcBef>
                <a:spcPts val="0"/>
              </a:spcBef>
              <a:spcAft>
                <a:spcPts val="0"/>
              </a:spcAft>
              <a:buClr>
                <a:schemeClr val="dk1"/>
              </a:buClr>
              <a:buSzPts val="3200"/>
              <a:buNone/>
              <a:defRPr sz="3200" b="1">
                <a:solidFill>
                  <a:schemeClr val="accent4"/>
                </a:solidFill>
              </a:defRPr>
            </a:lvl2pPr>
            <a:lvl3pPr lvl="2" algn="l" rtl="0">
              <a:lnSpc>
                <a:spcPct val="100000"/>
              </a:lnSpc>
              <a:spcBef>
                <a:spcPts val="0"/>
              </a:spcBef>
              <a:spcAft>
                <a:spcPts val="0"/>
              </a:spcAft>
              <a:buClr>
                <a:schemeClr val="dk1"/>
              </a:buClr>
              <a:buSzPts val="3200"/>
              <a:buNone/>
              <a:defRPr sz="3200" b="1">
                <a:solidFill>
                  <a:schemeClr val="accent4"/>
                </a:solidFill>
              </a:defRPr>
            </a:lvl3pPr>
            <a:lvl4pPr lvl="3" algn="l" rtl="0">
              <a:lnSpc>
                <a:spcPct val="100000"/>
              </a:lnSpc>
              <a:spcBef>
                <a:spcPts val="0"/>
              </a:spcBef>
              <a:spcAft>
                <a:spcPts val="0"/>
              </a:spcAft>
              <a:buClr>
                <a:schemeClr val="dk1"/>
              </a:buClr>
              <a:buSzPts val="3200"/>
              <a:buNone/>
              <a:defRPr sz="3200" b="1">
                <a:solidFill>
                  <a:schemeClr val="accent4"/>
                </a:solidFill>
              </a:defRPr>
            </a:lvl4pPr>
            <a:lvl5pPr lvl="4" algn="l" rtl="0">
              <a:lnSpc>
                <a:spcPct val="100000"/>
              </a:lnSpc>
              <a:spcBef>
                <a:spcPts val="0"/>
              </a:spcBef>
              <a:spcAft>
                <a:spcPts val="0"/>
              </a:spcAft>
              <a:buClr>
                <a:schemeClr val="dk1"/>
              </a:buClr>
              <a:buSzPts val="3200"/>
              <a:buNone/>
              <a:defRPr sz="3200" b="1">
                <a:solidFill>
                  <a:schemeClr val="accent4"/>
                </a:solidFill>
              </a:defRPr>
            </a:lvl5pPr>
            <a:lvl6pPr lvl="5" algn="l" rtl="0">
              <a:lnSpc>
                <a:spcPct val="100000"/>
              </a:lnSpc>
              <a:spcBef>
                <a:spcPts val="0"/>
              </a:spcBef>
              <a:spcAft>
                <a:spcPts val="0"/>
              </a:spcAft>
              <a:buClr>
                <a:schemeClr val="dk1"/>
              </a:buClr>
              <a:buSzPts val="3200"/>
              <a:buNone/>
              <a:defRPr sz="3200" b="1">
                <a:solidFill>
                  <a:schemeClr val="accent4"/>
                </a:solidFill>
              </a:defRPr>
            </a:lvl6pPr>
            <a:lvl7pPr lvl="6" algn="l" rtl="0">
              <a:lnSpc>
                <a:spcPct val="100000"/>
              </a:lnSpc>
              <a:spcBef>
                <a:spcPts val="0"/>
              </a:spcBef>
              <a:spcAft>
                <a:spcPts val="0"/>
              </a:spcAft>
              <a:buClr>
                <a:schemeClr val="dk1"/>
              </a:buClr>
              <a:buSzPts val="3200"/>
              <a:buNone/>
              <a:defRPr sz="3200" b="1">
                <a:solidFill>
                  <a:schemeClr val="accent4"/>
                </a:solidFill>
              </a:defRPr>
            </a:lvl7pPr>
            <a:lvl8pPr lvl="7" algn="l" rtl="0">
              <a:lnSpc>
                <a:spcPct val="100000"/>
              </a:lnSpc>
              <a:spcBef>
                <a:spcPts val="0"/>
              </a:spcBef>
              <a:spcAft>
                <a:spcPts val="0"/>
              </a:spcAft>
              <a:buClr>
                <a:schemeClr val="dk1"/>
              </a:buClr>
              <a:buSzPts val="3200"/>
              <a:buNone/>
              <a:defRPr sz="3200" b="1">
                <a:solidFill>
                  <a:schemeClr val="accent4"/>
                </a:solidFill>
              </a:defRPr>
            </a:lvl8pPr>
            <a:lvl9pPr lvl="8" algn="l" rtl="0">
              <a:lnSpc>
                <a:spcPct val="100000"/>
              </a:lnSpc>
              <a:spcBef>
                <a:spcPts val="0"/>
              </a:spcBef>
              <a:spcAft>
                <a:spcPts val="0"/>
              </a:spcAft>
              <a:buClr>
                <a:schemeClr val="dk1"/>
              </a:buClr>
              <a:buSzPts val="3200"/>
              <a:buNone/>
              <a:defRPr sz="3200" b="1">
                <a:solidFill>
                  <a:schemeClr val="accent4"/>
                </a:solidFill>
              </a:defRPr>
            </a:lvl9pPr>
          </a:lstStyle>
          <a:p>
            <a:endParaRPr/>
          </a:p>
        </p:txBody>
      </p:sp>
      <p:sp>
        <p:nvSpPr>
          <p:cNvPr id="115" name="Google Shape;115;p21"/>
          <p:cNvSpPr txBox="1">
            <a:spLocks noGrp="1"/>
          </p:cNvSpPr>
          <p:nvPr>
            <p:ph type="body" idx="1"/>
          </p:nvPr>
        </p:nvSpPr>
        <p:spPr>
          <a:xfrm>
            <a:off x="4692950" y="1439525"/>
            <a:ext cx="4136400" cy="28803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16" name="Google Shape;116;p21"/>
          <p:cNvSpPr txBox="1">
            <a:spLocks noGrp="1"/>
          </p:cNvSpPr>
          <p:nvPr>
            <p:ph type="body" idx="2"/>
          </p:nvPr>
        </p:nvSpPr>
        <p:spPr>
          <a:xfrm>
            <a:off x="349200" y="1439525"/>
            <a:ext cx="4136400" cy="28803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17" name="Google Shape;117;p21"/>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lt1"/>
                </a:solidFill>
              </a:defRPr>
            </a:lvl1pPr>
            <a:lvl2pPr lvl="1" algn="r" rtl="0">
              <a:lnSpc>
                <a:spcPct val="100000"/>
              </a:lnSpc>
              <a:spcAft>
                <a:spcPts val="0"/>
              </a:spcAft>
              <a:buNone/>
              <a:defRPr sz="1000">
                <a:solidFill>
                  <a:schemeClr val="lt1"/>
                </a:solidFill>
              </a:defRPr>
            </a:lvl2pPr>
            <a:lvl3pPr lvl="2" algn="r" rtl="0">
              <a:lnSpc>
                <a:spcPct val="100000"/>
              </a:lnSpc>
              <a:spcAft>
                <a:spcPts val="0"/>
              </a:spcAft>
              <a:buNone/>
              <a:defRPr sz="1000">
                <a:solidFill>
                  <a:schemeClr val="lt1"/>
                </a:solidFill>
              </a:defRPr>
            </a:lvl3pPr>
            <a:lvl4pPr lvl="3" algn="r" rtl="0">
              <a:lnSpc>
                <a:spcPct val="100000"/>
              </a:lnSpc>
              <a:spcAft>
                <a:spcPts val="0"/>
              </a:spcAft>
              <a:buNone/>
              <a:defRPr sz="1000">
                <a:solidFill>
                  <a:schemeClr val="lt1"/>
                </a:solidFill>
              </a:defRPr>
            </a:lvl4pPr>
            <a:lvl5pPr lvl="4" algn="r" rtl="0">
              <a:lnSpc>
                <a:spcPct val="100000"/>
              </a:lnSpc>
              <a:spcAft>
                <a:spcPts val="0"/>
              </a:spcAft>
              <a:buNone/>
              <a:defRPr sz="1000">
                <a:solidFill>
                  <a:schemeClr val="lt1"/>
                </a:solidFill>
              </a:defRPr>
            </a:lvl5pPr>
            <a:lvl6pPr lvl="5" algn="r" rtl="0">
              <a:lnSpc>
                <a:spcPct val="100000"/>
              </a:lnSpc>
              <a:spcAft>
                <a:spcPts val="0"/>
              </a:spcAft>
              <a:buNone/>
              <a:defRPr sz="1000">
                <a:solidFill>
                  <a:schemeClr val="lt1"/>
                </a:solidFill>
              </a:defRPr>
            </a:lvl6pPr>
            <a:lvl7pPr lvl="6" algn="r" rtl="0">
              <a:lnSpc>
                <a:spcPct val="100000"/>
              </a:lnSpc>
              <a:spcAft>
                <a:spcPts val="0"/>
              </a:spcAft>
              <a:buNone/>
              <a:defRPr sz="1000">
                <a:solidFill>
                  <a:schemeClr val="lt1"/>
                </a:solidFill>
              </a:defRPr>
            </a:lvl7pPr>
            <a:lvl8pPr lvl="7" algn="r" rtl="0">
              <a:lnSpc>
                <a:spcPct val="100000"/>
              </a:lnSpc>
              <a:spcAft>
                <a:spcPts val="0"/>
              </a:spcAft>
              <a:buNone/>
              <a:defRPr sz="1000">
                <a:solidFill>
                  <a:schemeClr val="lt1"/>
                </a:solidFill>
              </a:defRPr>
            </a:lvl8pPr>
            <a:lvl9pPr lvl="8" algn="r" rtl="0">
              <a:lnSpc>
                <a:spcPct val="100000"/>
              </a:lnSpc>
              <a:spcAft>
                <a:spcPts val="0"/>
              </a:spcAft>
              <a:buNone/>
              <a:defRPr sz="1000">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ustom layout 10">
  <p:cSld name="AUTOLAYOUT_19">
    <p:bg>
      <p:bgPr>
        <a:solidFill>
          <a:srgbClr val="FFFFFF"/>
        </a:solidFill>
        <a:effectLst/>
      </p:bgPr>
    </p:bg>
    <p:spTree>
      <p:nvGrpSpPr>
        <p:cNvPr id="1" name="Shape 118"/>
        <p:cNvGrpSpPr/>
        <p:nvPr/>
      </p:nvGrpSpPr>
      <p:grpSpPr>
        <a:xfrm>
          <a:off x="0" y="0"/>
          <a:ext cx="0" cy="0"/>
          <a:chOff x="0" y="0"/>
          <a:chExt cx="0" cy="0"/>
        </a:xfrm>
      </p:grpSpPr>
      <p:sp>
        <p:nvSpPr>
          <p:cNvPr id="119" name="Google Shape;119;p22"/>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txBox="1">
            <a:spLocks noGrp="1"/>
          </p:cNvSpPr>
          <p:nvPr>
            <p:ph type="title"/>
          </p:nvPr>
        </p:nvSpPr>
        <p:spPr>
          <a:xfrm rot="-5400000">
            <a:off x="-620225" y="1797500"/>
            <a:ext cx="4064100" cy="1506900"/>
          </a:xfrm>
          <a:prstGeom prst="rect">
            <a:avLst/>
          </a:prstGeom>
          <a:noFill/>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4800"/>
              <a:buNone/>
              <a:defRPr sz="4800" b="1">
                <a:solidFill>
                  <a:schemeClr val="dk1"/>
                </a:solidFill>
              </a:defRPr>
            </a:lvl1pPr>
            <a:lvl2pPr lvl="1" algn="r" rtl="0">
              <a:lnSpc>
                <a:spcPct val="100000"/>
              </a:lnSpc>
              <a:spcBef>
                <a:spcPts val="0"/>
              </a:spcBef>
              <a:spcAft>
                <a:spcPts val="0"/>
              </a:spcAft>
              <a:buClr>
                <a:schemeClr val="dk1"/>
              </a:buClr>
              <a:buSzPts val="4800"/>
              <a:buNone/>
              <a:defRPr sz="4800" b="1">
                <a:solidFill>
                  <a:schemeClr val="dk1"/>
                </a:solidFill>
              </a:defRPr>
            </a:lvl2pPr>
            <a:lvl3pPr lvl="2" algn="r" rtl="0">
              <a:lnSpc>
                <a:spcPct val="100000"/>
              </a:lnSpc>
              <a:spcBef>
                <a:spcPts val="0"/>
              </a:spcBef>
              <a:spcAft>
                <a:spcPts val="0"/>
              </a:spcAft>
              <a:buClr>
                <a:schemeClr val="dk1"/>
              </a:buClr>
              <a:buSzPts val="4800"/>
              <a:buNone/>
              <a:defRPr sz="4800" b="1">
                <a:solidFill>
                  <a:schemeClr val="dk1"/>
                </a:solidFill>
              </a:defRPr>
            </a:lvl3pPr>
            <a:lvl4pPr lvl="3" algn="r" rtl="0">
              <a:lnSpc>
                <a:spcPct val="100000"/>
              </a:lnSpc>
              <a:spcBef>
                <a:spcPts val="0"/>
              </a:spcBef>
              <a:spcAft>
                <a:spcPts val="0"/>
              </a:spcAft>
              <a:buClr>
                <a:schemeClr val="dk1"/>
              </a:buClr>
              <a:buSzPts val="4800"/>
              <a:buNone/>
              <a:defRPr sz="4800" b="1">
                <a:solidFill>
                  <a:schemeClr val="dk1"/>
                </a:solidFill>
              </a:defRPr>
            </a:lvl4pPr>
            <a:lvl5pPr lvl="4" algn="r" rtl="0">
              <a:lnSpc>
                <a:spcPct val="100000"/>
              </a:lnSpc>
              <a:spcBef>
                <a:spcPts val="0"/>
              </a:spcBef>
              <a:spcAft>
                <a:spcPts val="0"/>
              </a:spcAft>
              <a:buClr>
                <a:schemeClr val="dk1"/>
              </a:buClr>
              <a:buSzPts val="4800"/>
              <a:buNone/>
              <a:defRPr sz="4800" b="1">
                <a:solidFill>
                  <a:schemeClr val="dk1"/>
                </a:solidFill>
              </a:defRPr>
            </a:lvl5pPr>
            <a:lvl6pPr lvl="5" algn="r" rtl="0">
              <a:lnSpc>
                <a:spcPct val="100000"/>
              </a:lnSpc>
              <a:spcBef>
                <a:spcPts val="0"/>
              </a:spcBef>
              <a:spcAft>
                <a:spcPts val="0"/>
              </a:spcAft>
              <a:buClr>
                <a:schemeClr val="dk1"/>
              </a:buClr>
              <a:buSzPts val="4800"/>
              <a:buNone/>
              <a:defRPr sz="4800" b="1">
                <a:solidFill>
                  <a:schemeClr val="dk1"/>
                </a:solidFill>
              </a:defRPr>
            </a:lvl6pPr>
            <a:lvl7pPr lvl="6" algn="r" rtl="0">
              <a:lnSpc>
                <a:spcPct val="100000"/>
              </a:lnSpc>
              <a:spcBef>
                <a:spcPts val="0"/>
              </a:spcBef>
              <a:spcAft>
                <a:spcPts val="0"/>
              </a:spcAft>
              <a:buClr>
                <a:schemeClr val="dk1"/>
              </a:buClr>
              <a:buSzPts val="4800"/>
              <a:buNone/>
              <a:defRPr sz="4800" b="1">
                <a:solidFill>
                  <a:schemeClr val="dk1"/>
                </a:solidFill>
              </a:defRPr>
            </a:lvl7pPr>
            <a:lvl8pPr lvl="7" algn="r" rtl="0">
              <a:lnSpc>
                <a:spcPct val="100000"/>
              </a:lnSpc>
              <a:spcBef>
                <a:spcPts val="0"/>
              </a:spcBef>
              <a:spcAft>
                <a:spcPts val="0"/>
              </a:spcAft>
              <a:buClr>
                <a:schemeClr val="dk1"/>
              </a:buClr>
              <a:buSzPts val="4800"/>
              <a:buNone/>
              <a:defRPr sz="4800" b="1">
                <a:solidFill>
                  <a:schemeClr val="dk1"/>
                </a:solidFill>
              </a:defRPr>
            </a:lvl8pPr>
            <a:lvl9pPr lvl="8" algn="r" rtl="0">
              <a:lnSpc>
                <a:spcPct val="100000"/>
              </a:lnSpc>
              <a:spcBef>
                <a:spcPts val="0"/>
              </a:spcBef>
              <a:spcAft>
                <a:spcPts val="0"/>
              </a:spcAft>
              <a:buClr>
                <a:schemeClr val="dk1"/>
              </a:buClr>
              <a:buSzPts val="4800"/>
              <a:buNone/>
              <a:defRPr sz="4800" b="1">
                <a:solidFill>
                  <a:schemeClr val="dk1"/>
                </a:solidFill>
              </a:defRPr>
            </a:lvl9pPr>
          </a:lstStyle>
          <a:p>
            <a:endParaRPr/>
          </a:p>
        </p:txBody>
      </p:sp>
      <p:sp>
        <p:nvSpPr>
          <p:cNvPr id="121" name="Google Shape;121;p22"/>
          <p:cNvSpPr txBox="1">
            <a:spLocks noGrp="1"/>
          </p:cNvSpPr>
          <p:nvPr>
            <p:ph type="body" idx="1"/>
          </p:nvPr>
        </p:nvSpPr>
        <p:spPr>
          <a:xfrm>
            <a:off x="2601000" y="518875"/>
            <a:ext cx="5913300" cy="40641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22" name="Google Shape;122;p22"/>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11">
  <p:cSld name="AUTOLAYOUT_20">
    <p:bg>
      <p:bgPr>
        <a:solidFill>
          <a:srgbClr val="FFFFFF"/>
        </a:solidFill>
        <a:effectLst/>
      </p:bgPr>
    </p:bg>
    <p:spTree>
      <p:nvGrpSpPr>
        <p:cNvPr id="1" name="Shape 123"/>
        <p:cNvGrpSpPr/>
        <p:nvPr/>
      </p:nvGrpSpPr>
      <p:grpSpPr>
        <a:xfrm>
          <a:off x="0" y="0"/>
          <a:ext cx="0" cy="0"/>
          <a:chOff x="0" y="0"/>
          <a:chExt cx="0" cy="0"/>
        </a:xfrm>
      </p:grpSpPr>
      <p:sp>
        <p:nvSpPr>
          <p:cNvPr id="124" name="Google Shape;124;p23"/>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3"/>
          <p:cNvSpPr txBox="1">
            <a:spLocks noGrp="1"/>
          </p:cNvSpPr>
          <p:nvPr>
            <p:ph type="title"/>
          </p:nvPr>
        </p:nvSpPr>
        <p:spPr>
          <a:xfrm rot="-5400000">
            <a:off x="-620225" y="1797500"/>
            <a:ext cx="4064100" cy="1506900"/>
          </a:xfrm>
          <a:prstGeom prst="rect">
            <a:avLst/>
          </a:prstGeom>
          <a:noFill/>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4800"/>
              <a:buNone/>
              <a:defRPr sz="4800" b="1">
                <a:solidFill>
                  <a:srgbClr val="696969"/>
                </a:solidFill>
              </a:defRPr>
            </a:lvl1pPr>
            <a:lvl2pPr lvl="1" algn="r" rtl="0">
              <a:lnSpc>
                <a:spcPct val="100000"/>
              </a:lnSpc>
              <a:spcBef>
                <a:spcPts val="0"/>
              </a:spcBef>
              <a:spcAft>
                <a:spcPts val="0"/>
              </a:spcAft>
              <a:buClr>
                <a:schemeClr val="dk1"/>
              </a:buClr>
              <a:buSzPts val="4800"/>
              <a:buNone/>
              <a:defRPr sz="4800" b="1">
                <a:solidFill>
                  <a:srgbClr val="696969"/>
                </a:solidFill>
              </a:defRPr>
            </a:lvl2pPr>
            <a:lvl3pPr lvl="2" algn="r" rtl="0">
              <a:lnSpc>
                <a:spcPct val="100000"/>
              </a:lnSpc>
              <a:spcBef>
                <a:spcPts val="0"/>
              </a:spcBef>
              <a:spcAft>
                <a:spcPts val="0"/>
              </a:spcAft>
              <a:buClr>
                <a:schemeClr val="dk1"/>
              </a:buClr>
              <a:buSzPts val="4800"/>
              <a:buNone/>
              <a:defRPr sz="4800" b="1">
                <a:solidFill>
                  <a:srgbClr val="696969"/>
                </a:solidFill>
              </a:defRPr>
            </a:lvl3pPr>
            <a:lvl4pPr lvl="3" algn="r" rtl="0">
              <a:lnSpc>
                <a:spcPct val="100000"/>
              </a:lnSpc>
              <a:spcBef>
                <a:spcPts val="0"/>
              </a:spcBef>
              <a:spcAft>
                <a:spcPts val="0"/>
              </a:spcAft>
              <a:buClr>
                <a:schemeClr val="dk1"/>
              </a:buClr>
              <a:buSzPts val="4800"/>
              <a:buNone/>
              <a:defRPr sz="4800" b="1">
                <a:solidFill>
                  <a:srgbClr val="696969"/>
                </a:solidFill>
              </a:defRPr>
            </a:lvl4pPr>
            <a:lvl5pPr lvl="4" algn="r" rtl="0">
              <a:lnSpc>
                <a:spcPct val="100000"/>
              </a:lnSpc>
              <a:spcBef>
                <a:spcPts val="0"/>
              </a:spcBef>
              <a:spcAft>
                <a:spcPts val="0"/>
              </a:spcAft>
              <a:buClr>
                <a:schemeClr val="dk1"/>
              </a:buClr>
              <a:buSzPts val="4800"/>
              <a:buNone/>
              <a:defRPr sz="4800" b="1">
                <a:solidFill>
                  <a:srgbClr val="696969"/>
                </a:solidFill>
              </a:defRPr>
            </a:lvl5pPr>
            <a:lvl6pPr lvl="5" algn="r" rtl="0">
              <a:lnSpc>
                <a:spcPct val="100000"/>
              </a:lnSpc>
              <a:spcBef>
                <a:spcPts val="0"/>
              </a:spcBef>
              <a:spcAft>
                <a:spcPts val="0"/>
              </a:spcAft>
              <a:buClr>
                <a:schemeClr val="dk1"/>
              </a:buClr>
              <a:buSzPts val="4800"/>
              <a:buNone/>
              <a:defRPr sz="4800" b="1">
                <a:solidFill>
                  <a:srgbClr val="696969"/>
                </a:solidFill>
              </a:defRPr>
            </a:lvl6pPr>
            <a:lvl7pPr lvl="6" algn="r" rtl="0">
              <a:lnSpc>
                <a:spcPct val="100000"/>
              </a:lnSpc>
              <a:spcBef>
                <a:spcPts val="0"/>
              </a:spcBef>
              <a:spcAft>
                <a:spcPts val="0"/>
              </a:spcAft>
              <a:buClr>
                <a:schemeClr val="dk1"/>
              </a:buClr>
              <a:buSzPts val="4800"/>
              <a:buNone/>
              <a:defRPr sz="4800" b="1">
                <a:solidFill>
                  <a:srgbClr val="696969"/>
                </a:solidFill>
              </a:defRPr>
            </a:lvl7pPr>
            <a:lvl8pPr lvl="7" algn="r" rtl="0">
              <a:lnSpc>
                <a:spcPct val="100000"/>
              </a:lnSpc>
              <a:spcBef>
                <a:spcPts val="0"/>
              </a:spcBef>
              <a:spcAft>
                <a:spcPts val="0"/>
              </a:spcAft>
              <a:buClr>
                <a:schemeClr val="dk1"/>
              </a:buClr>
              <a:buSzPts val="4800"/>
              <a:buNone/>
              <a:defRPr sz="4800" b="1">
                <a:solidFill>
                  <a:srgbClr val="696969"/>
                </a:solidFill>
              </a:defRPr>
            </a:lvl8pPr>
            <a:lvl9pPr lvl="8" algn="r" rtl="0">
              <a:lnSpc>
                <a:spcPct val="100000"/>
              </a:lnSpc>
              <a:spcBef>
                <a:spcPts val="0"/>
              </a:spcBef>
              <a:spcAft>
                <a:spcPts val="0"/>
              </a:spcAft>
              <a:buClr>
                <a:schemeClr val="dk1"/>
              </a:buClr>
              <a:buSzPts val="4800"/>
              <a:buNone/>
              <a:defRPr sz="4800" b="1">
                <a:solidFill>
                  <a:srgbClr val="696969"/>
                </a:solidFill>
              </a:defRPr>
            </a:lvl9pPr>
          </a:lstStyle>
          <a:p>
            <a:endParaRPr/>
          </a:p>
        </p:txBody>
      </p:sp>
      <p:sp>
        <p:nvSpPr>
          <p:cNvPr id="126" name="Google Shape;126;p23"/>
          <p:cNvSpPr txBox="1">
            <a:spLocks noGrp="1"/>
          </p:cNvSpPr>
          <p:nvPr>
            <p:ph type="body" idx="1"/>
          </p:nvPr>
        </p:nvSpPr>
        <p:spPr>
          <a:xfrm>
            <a:off x="2601000" y="518875"/>
            <a:ext cx="5913300" cy="40641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27" name="Google Shape;127;p2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layout 12">
  <p:cSld name="AUTOLAYOUT_21">
    <p:bg>
      <p:bgPr>
        <a:solidFill>
          <a:srgbClr val="FFFFFF"/>
        </a:solidFill>
        <a:effectLst/>
      </p:bgPr>
    </p:bg>
    <p:spTree>
      <p:nvGrpSpPr>
        <p:cNvPr id="1" name="Shape 128"/>
        <p:cNvGrpSpPr/>
        <p:nvPr/>
      </p:nvGrpSpPr>
      <p:grpSpPr>
        <a:xfrm>
          <a:off x="0" y="0"/>
          <a:ext cx="0" cy="0"/>
          <a:chOff x="0" y="0"/>
          <a:chExt cx="0" cy="0"/>
        </a:xfrm>
      </p:grpSpPr>
      <p:sp>
        <p:nvSpPr>
          <p:cNvPr id="129" name="Google Shape;129;p24"/>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 name="Google Shape;130;p24"/>
          <p:cNvCxnSpPr/>
          <p:nvPr/>
        </p:nvCxnSpPr>
        <p:spPr>
          <a:xfrm>
            <a:off x="3027472" y="0"/>
            <a:ext cx="0" cy="5133300"/>
          </a:xfrm>
          <a:prstGeom prst="straightConnector1">
            <a:avLst/>
          </a:prstGeom>
          <a:noFill/>
          <a:ln w="9525" cap="flat" cmpd="sng">
            <a:solidFill>
              <a:srgbClr val="F2F2F2"/>
            </a:solidFill>
            <a:prstDash val="solid"/>
            <a:miter lim="8000"/>
            <a:headEnd type="none" w="sm" len="sm"/>
            <a:tailEnd type="none" w="sm" len="sm"/>
          </a:ln>
          <a:effectLst>
            <a:outerShdw blurRad="50800" dist="38100" algn="l" rotWithShape="0">
              <a:srgbClr val="000000">
                <a:alpha val="40000"/>
              </a:srgbClr>
            </a:outerShdw>
          </a:effectLst>
        </p:spPr>
      </p:cxnSp>
      <p:sp>
        <p:nvSpPr>
          <p:cNvPr id="131" name="Google Shape;131;p24"/>
          <p:cNvSpPr/>
          <p:nvPr/>
        </p:nvSpPr>
        <p:spPr>
          <a:xfrm>
            <a:off x="0" y="0"/>
            <a:ext cx="3048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4"/>
          <p:cNvSpPr txBox="1">
            <a:spLocks noGrp="1"/>
          </p:cNvSpPr>
          <p:nvPr>
            <p:ph type="title"/>
          </p:nvPr>
        </p:nvSpPr>
        <p:spPr>
          <a:xfrm>
            <a:off x="284100" y="307975"/>
            <a:ext cx="2479800" cy="42687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3000"/>
              <a:buNone/>
              <a:defRPr sz="3000" b="1">
                <a:solidFill>
                  <a:schemeClr val="lt1"/>
                </a:solidFill>
              </a:defRPr>
            </a:lvl1pPr>
            <a:lvl2pPr lvl="1" algn="l" rtl="0">
              <a:lnSpc>
                <a:spcPct val="100000"/>
              </a:lnSpc>
              <a:spcBef>
                <a:spcPts val="0"/>
              </a:spcBef>
              <a:spcAft>
                <a:spcPts val="0"/>
              </a:spcAft>
              <a:buClr>
                <a:schemeClr val="lt1"/>
              </a:buClr>
              <a:buSzPts val="3000"/>
              <a:buNone/>
              <a:defRPr sz="3000" b="1">
                <a:solidFill>
                  <a:schemeClr val="lt1"/>
                </a:solidFill>
              </a:defRPr>
            </a:lvl2pPr>
            <a:lvl3pPr lvl="2" algn="l" rtl="0">
              <a:lnSpc>
                <a:spcPct val="100000"/>
              </a:lnSpc>
              <a:spcBef>
                <a:spcPts val="0"/>
              </a:spcBef>
              <a:spcAft>
                <a:spcPts val="0"/>
              </a:spcAft>
              <a:buClr>
                <a:schemeClr val="lt1"/>
              </a:buClr>
              <a:buSzPts val="3000"/>
              <a:buNone/>
              <a:defRPr sz="3000" b="1">
                <a:solidFill>
                  <a:schemeClr val="lt1"/>
                </a:solidFill>
              </a:defRPr>
            </a:lvl3pPr>
            <a:lvl4pPr lvl="3" algn="l" rtl="0">
              <a:lnSpc>
                <a:spcPct val="100000"/>
              </a:lnSpc>
              <a:spcBef>
                <a:spcPts val="0"/>
              </a:spcBef>
              <a:spcAft>
                <a:spcPts val="0"/>
              </a:spcAft>
              <a:buClr>
                <a:schemeClr val="lt1"/>
              </a:buClr>
              <a:buSzPts val="3000"/>
              <a:buNone/>
              <a:defRPr sz="3000" b="1">
                <a:solidFill>
                  <a:schemeClr val="lt1"/>
                </a:solidFill>
              </a:defRPr>
            </a:lvl4pPr>
            <a:lvl5pPr lvl="4" algn="l" rtl="0">
              <a:lnSpc>
                <a:spcPct val="100000"/>
              </a:lnSpc>
              <a:spcBef>
                <a:spcPts val="0"/>
              </a:spcBef>
              <a:spcAft>
                <a:spcPts val="0"/>
              </a:spcAft>
              <a:buClr>
                <a:schemeClr val="lt1"/>
              </a:buClr>
              <a:buSzPts val="3000"/>
              <a:buNone/>
              <a:defRPr sz="3000" b="1">
                <a:solidFill>
                  <a:schemeClr val="lt1"/>
                </a:solidFill>
              </a:defRPr>
            </a:lvl5pPr>
            <a:lvl6pPr lvl="5" algn="l" rtl="0">
              <a:lnSpc>
                <a:spcPct val="100000"/>
              </a:lnSpc>
              <a:spcBef>
                <a:spcPts val="0"/>
              </a:spcBef>
              <a:spcAft>
                <a:spcPts val="0"/>
              </a:spcAft>
              <a:buClr>
                <a:schemeClr val="lt1"/>
              </a:buClr>
              <a:buSzPts val="3000"/>
              <a:buNone/>
              <a:defRPr sz="3000" b="1">
                <a:solidFill>
                  <a:schemeClr val="lt1"/>
                </a:solidFill>
              </a:defRPr>
            </a:lvl6pPr>
            <a:lvl7pPr lvl="6" algn="l" rtl="0">
              <a:lnSpc>
                <a:spcPct val="100000"/>
              </a:lnSpc>
              <a:spcBef>
                <a:spcPts val="0"/>
              </a:spcBef>
              <a:spcAft>
                <a:spcPts val="0"/>
              </a:spcAft>
              <a:buClr>
                <a:schemeClr val="lt1"/>
              </a:buClr>
              <a:buSzPts val="3000"/>
              <a:buNone/>
              <a:defRPr sz="3000" b="1">
                <a:solidFill>
                  <a:schemeClr val="lt1"/>
                </a:solidFill>
              </a:defRPr>
            </a:lvl7pPr>
            <a:lvl8pPr lvl="7" algn="l" rtl="0">
              <a:lnSpc>
                <a:spcPct val="100000"/>
              </a:lnSpc>
              <a:spcBef>
                <a:spcPts val="0"/>
              </a:spcBef>
              <a:spcAft>
                <a:spcPts val="0"/>
              </a:spcAft>
              <a:buClr>
                <a:schemeClr val="lt1"/>
              </a:buClr>
              <a:buSzPts val="3000"/>
              <a:buNone/>
              <a:defRPr sz="3000" b="1">
                <a:solidFill>
                  <a:schemeClr val="lt1"/>
                </a:solidFill>
              </a:defRPr>
            </a:lvl8pPr>
            <a:lvl9pPr lvl="8" algn="l" rtl="0">
              <a:lnSpc>
                <a:spcPct val="100000"/>
              </a:lnSpc>
              <a:spcBef>
                <a:spcPts val="0"/>
              </a:spcBef>
              <a:spcAft>
                <a:spcPts val="0"/>
              </a:spcAft>
              <a:buClr>
                <a:schemeClr val="lt1"/>
              </a:buClr>
              <a:buSzPts val="3000"/>
              <a:buNone/>
              <a:defRPr sz="3000" b="1">
                <a:solidFill>
                  <a:schemeClr val="lt1"/>
                </a:solidFill>
              </a:defRPr>
            </a:lvl9pPr>
          </a:lstStyle>
          <a:p>
            <a:endParaRPr/>
          </a:p>
        </p:txBody>
      </p:sp>
      <p:sp>
        <p:nvSpPr>
          <p:cNvPr id="133" name="Google Shape;133;p24"/>
          <p:cNvSpPr txBox="1">
            <a:spLocks noGrp="1"/>
          </p:cNvSpPr>
          <p:nvPr>
            <p:ph type="body" idx="1"/>
          </p:nvPr>
        </p:nvSpPr>
        <p:spPr>
          <a:xfrm>
            <a:off x="3381100" y="307975"/>
            <a:ext cx="5451300" cy="4268700"/>
          </a:xfrm>
          <a:prstGeom prst="rect">
            <a:avLst/>
          </a:prstGeom>
          <a:noFill/>
        </p:spPr>
        <p:txBody>
          <a:bodyPr spcFirstLastPara="1" wrap="square" lIns="91425" tIns="91425" rIns="91425" bIns="91425" anchor="t" anchorCtr="0">
            <a:noAutofit/>
          </a:bodyPr>
          <a:lstStyle>
            <a:lvl1pPr marL="457200" lvl="0" indent="-342900" algn="l" rtl="0">
              <a:lnSpc>
                <a:spcPct val="115000"/>
              </a:lnSpc>
              <a:spcBef>
                <a:spcPts val="0"/>
              </a:spcBef>
              <a:spcAft>
                <a:spcPts val="0"/>
              </a:spcAft>
              <a:buClr>
                <a:schemeClr val="dk2"/>
              </a:buClr>
              <a:buSzPts val="1800"/>
              <a:buChar char="●"/>
              <a:defRPr sz="18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34" name="Google Shape;134;p24"/>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ustom layout 13">
  <p:cSld name="AUTOLAYOUT_22">
    <p:bg>
      <p:bgPr>
        <a:solidFill>
          <a:srgbClr val="FFFFFF"/>
        </a:solidFill>
        <a:effectLst/>
      </p:bgPr>
    </p:bg>
    <p:spTree>
      <p:nvGrpSpPr>
        <p:cNvPr id="1" name="Shape 135"/>
        <p:cNvGrpSpPr/>
        <p:nvPr/>
      </p:nvGrpSpPr>
      <p:grpSpPr>
        <a:xfrm>
          <a:off x="0" y="0"/>
          <a:ext cx="0" cy="0"/>
          <a:chOff x="0" y="0"/>
          <a:chExt cx="0" cy="0"/>
        </a:xfrm>
      </p:grpSpPr>
      <p:sp>
        <p:nvSpPr>
          <p:cNvPr id="136" name="Google Shape;136;p25"/>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 name="Google Shape;137;p25"/>
          <p:cNvCxnSpPr/>
          <p:nvPr/>
        </p:nvCxnSpPr>
        <p:spPr>
          <a:xfrm>
            <a:off x="356325" y="4823300"/>
            <a:ext cx="2942400" cy="0"/>
          </a:xfrm>
          <a:prstGeom prst="straightConnector1">
            <a:avLst/>
          </a:prstGeom>
          <a:noFill/>
          <a:ln w="9525" cap="flat" cmpd="sng">
            <a:solidFill>
              <a:srgbClr val="E0E0E0"/>
            </a:solidFill>
            <a:prstDash val="solid"/>
            <a:round/>
            <a:headEnd type="none" w="sm" len="sm"/>
            <a:tailEnd type="none" w="sm" len="sm"/>
          </a:ln>
        </p:spPr>
      </p:cxnSp>
      <p:cxnSp>
        <p:nvCxnSpPr>
          <p:cNvPr id="138" name="Google Shape;138;p25"/>
          <p:cNvCxnSpPr/>
          <p:nvPr/>
        </p:nvCxnSpPr>
        <p:spPr>
          <a:xfrm>
            <a:off x="4614775" y="373547"/>
            <a:ext cx="4206600" cy="0"/>
          </a:xfrm>
          <a:prstGeom prst="straightConnector1">
            <a:avLst/>
          </a:prstGeom>
          <a:noFill/>
          <a:ln w="9525" cap="flat" cmpd="sng">
            <a:solidFill>
              <a:srgbClr val="E0E0E0"/>
            </a:solidFill>
            <a:prstDash val="solid"/>
            <a:round/>
            <a:headEnd type="none" w="sm" len="sm"/>
            <a:tailEnd type="none" w="sm" len="sm"/>
          </a:ln>
        </p:spPr>
      </p:cxnSp>
      <p:sp>
        <p:nvSpPr>
          <p:cNvPr id="139" name="Google Shape;139;p25"/>
          <p:cNvSpPr/>
          <p:nvPr/>
        </p:nvSpPr>
        <p:spPr>
          <a:xfrm>
            <a:off x="4428475" y="316847"/>
            <a:ext cx="110100" cy="113400"/>
          </a:xfrm>
          <a:prstGeom prst="rect">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5"/>
          <p:cNvSpPr/>
          <p:nvPr/>
        </p:nvSpPr>
        <p:spPr>
          <a:xfrm>
            <a:off x="356325" y="316850"/>
            <a:ext cx="2942400" cy="113400"/>
          </a:xfrm>
          <a:prstGeom prst="rect">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5"/>
          <p:cNvSpPr txBox="1">
            <a:spLocks noGrp="1"/>
          </p:cNvSpPr>
          <p:nvPr>
            <p:ph type="title"/>
          </p:nvPr>
        </p:nvSpPr>
        <p:spPr>
          <a:xfrm>
            <a:off x="305450" y="525950"/>
            <a:ext cx="3142800" cy="15870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rgbClr val="434343"/>
              </a:buClr>
              <a:buSzPts val="2400"/>
              <a:buNone/>
              <a:defRPr sz="2400" b="1">
                <a:solidFill>
                  <a:srgbClr val="434343"/>
                </a:solidFill>
              </a:defRPr>
            </a:lvl1pPr>
            <a:lvl2pPr lvl="1" algn="l" rtl="0">
              <a:lnSpc>
                <a:spcPct val="100000"/>
              </a:lnSpc>
              <a:spcBef>
                <a:spcPts val="0"/>
              </a:spcBef>
              <a:spcAft>
                <a:spcPts val="0"/>
              </a:spcAft>
              <a:buClr>
                <a:srgbClr val="434343"/>
              </a:buClr>
              <a:buSzPts val="2400"/>
              <a:buNone/>
              <a:defRPr sz="2400" b="1">
                <a:solidFill>
                  <a:srgbClr val="434343"/>
                </a:solidFill>
              </a:defRPr>
            </a:lvl2pPr>
            <a:lvl3pPr lvl="2" algn="l" rtl="0">
              <a:lnSpc>
                <a:spcPct val="100000"/>
              </a:lnSpc>
              <a:spcBef>
                <a:spcPts val="0"/>
              </a:spcBef>
              <a:spcAft>
                <a:spcPts val="0"/>
              </a:spcAft>
              <a:buClr>
                <a:srgbClr val="434343"/>
              </a:buClr>
              <a:buSzPts val="2400"/>
              <a:buNone/>
              <a:defRPr sz="2400" b="1">
                <a:solidFill>
                  <a:srgbClr val="434343"/>
                </a:solidFill>
              </a:defRPr>
            </a:lvl3pPr>
            <a:lvl4pPr lvl="3" algn="l" rtl="0">
              <a:lnSpc>
                <a:spcPct val="100000"/>
              </a:lnSpc>
              <a:spcBef>
                <a:spcPts val="0"/>
              </a:spcBef>
              <a:spcAft>
                <a:spcPts val="0"/>
              </a:spcAft>
              <a:buClr>
                <a:srgbClr val="434343"/>
              </a:buClr>
              <a:buSzPts val="2400"/>
              <a:buNone/>
              <a:defRPr sz="2400" b="1">
                <a:solidFill>
                  <a:srgbClr val="434343"/>
                </a:solidFill>
              </a:defRPr>
            </a:lvl4pPr>
            <a:lvl5pPr lvl="4" algn="l" rtl="0">
              <a:lnSpc>
                <a:spcPct val="100000"/>
              </a:lnSpc>
              <a:spcBef>
                <a:spcPts val="0"/>
              </a:spcBef>
              <a:spcAft>
                <a:spcPts val="0"/>
              </a:spcAft>
              <a:buClr>
                <a:srgbClr val="434343"/>
              </a:buClr>
              <a:buSzPts val="2400"/>
              <a:buNone/>
              <a:defRPr sz="2400" b="1">
                <a:solidFill>
                  <a:srgbClr val="434343"/>
                </a:solidFill>
              </a:defRPr>
            </a:lvl5pPr>
            <a:lvl6pPr lvl="5" algn="l" rtl="0">
              <a:lnSpc>
                <a:spcPct val="100000"/>
              </a:lnSpc>
              <a:spcBef>
                <a:spcPts val="0"/>
              </a:spcBef>
              <a:spcAft>
                <a:spcPts val="0"/>
              </a:spcAft>
              <a:buClr>
                <a:srgbClr val="434343"/>
              </a:buClr>
              <a:buSzPts val="2400"/>
              <a:buNone/>
              <a:defRPr sz="2400" b="1">
                <a:solidFill>
                  <a:srgbClr val="434343"/>
                </a:solidFill>
              </a:defRPr>
            </a:lvl6pPr>
            <a:lvl7pPr lvl="6" algn="l" rtl="0">
              <a:lnSpc>
                <a:spcPct val="100000"/>
              </a:lnSpc>
              <a:spcBef>
                <a:spcPts val="0"/>
              </a:spcBef>
              <a:spcAft>
                <a:spcPts val="0"/>
              </a:spcAft>
              <a:buClr>
                <a:srgbClr val="434343"/>
              </a:buClr>
              <a:buSzPts val="2400"/>
              <a:buNone/>
              <a:defRPr sz="2400" b="1">
                <a:solidFill>
                  <a:srgbClr val="434343"/>
                </a:solidFill>
              </a:defRPr>
            </a:lvl7pPr>
            <a:lvl8pPr lvl="7" algn="l" rtl="0">
              <a:lnSpc>
                <a:spcPct val="100000"/>
              </a:lnSpc>
              <a:spcBef>
                <a:spcPts val="0"/>
              </a:spcBef>
              <a:spcAft>
                <a:spcPts val="0"/>
              </a:spcAft>
              <a:buClr>
                <a:srgbClr val="434343"/>
              </a:buClr>
              <a:buSzPts val="2400"/>
              <a:buNone/>
              <a:defRPr sz="2400" b="1">
                <a:solidFill>
                  <a:srgbClr val="434343"/>
                </a:solidFill>
              </a:defRPr>
            </a:lvl8pPr>
            <a:lvl9pPr lvl="8" algn="l" rtl="0">
              <a:lnSpc>
                <a:spcPct val="100000"/>
              </a:lnSpc>
              <a:spcBef>
                <a:spcPts val="0"/>
              </a:spcBef>
              <a:spcAft>
                <a:spcPts val="0"/>
              </a:spcAft>
              <a:buClr>
                <a:srgbClr val="434343"/>
              </a:buClr>
              <a:buSzPts val="2400"/>
              <a:buNone/>
              <a:defRPr sz="2400" b="1">
                <a:solidFill>
                  <a:srgbClr val="434343"/>
                </a:solidFill>
              </a:defRPr>
            </a:lvl9pPr>
          </a:lstStyle>
          <a:p>
            <a:endParaRPr/>
          </a:p>
        </p:txBody>
      </p:sp>
      <p:sp>
        <p:nvSpPr>
          <p:cNvPr id="142" name="Google Shape;142;p25"/>
          <p:cNvSpPr txBox="1">
            <a:spLocks noGrp="1"/>
          </p:cNvSpPr>
          <p:nvPr>
            <p:ph type="body" idx="1"/>
          </p:nvPr>
        </p:nvSpPr>
        <p:spPr>
          <a:xfrm>
            <a:off x="4610700" y="525950"/>
            <a:ext cx="4206600" cy="4018200"/>
          </a:xfrm>
          <a:prstGeom prst="rect">
            <a:avLst/>
          </a:prstGeom>
          <a:noFill/>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Clr>
                <a:srgbClr val="666666"/>
              </a:buClr>
              <a:buSzPts val="1400"/>
              <a:buChar char="●"/>
              <a:defRPr sz="1400">
                <a:solidFill>
                  <a:srgbClr val="666666"/>
                </a:solidFill>
              </a:defRPr>
            </a:lvl1pPr>
            <a:lvl2pPr marL="914400" lvl="1" indent="-304800" algn="l" rtl="0">
              <a:lnSpc>
                <a:spcPct val="115000"/>
              </a:lnSpc>
              <a:spcBef>
                <a:spcPts val="1600"/>
              </a:spcBef>
              <a:spcAft>
                <a:spcPts val="0"/>
              </a:spcAft>
              <a:buClr>
                <a:srgbClr val="666666"/>
              </a:buClr>
              <a:buSzPts val="1200"/>
              <a:buChar char="○"/>
              <a:defRPr sz="1200">
                <a:solidFill>
                  <a:srgbClr val="666666"/>
                </a:solidFill>
              </a:defRPr>
            </a:lvl2pPr>
            <a:lvl3pPr marL="1371600" lvl="2" indent="-304800" algn="l" rtl="0">
              <a:lnSpc>
                <a:spcPct val="115000"/>
              </a:lnSpc>
              <a:spcBef>
                <a:spcPts val="1600"/>
              </a:spcBef>
              <a:spcAft>
                <a:spcPts val="0"/>
              </a:spcAft>
              <a:buClr>
                <a:srgbClr val="666666"/>
              </a:buClr>
              <a:buSzPts val="1200"/>
              <a:buChar char="■"/>
              <a:defRPr sz="1200">
                <a:solidFill>
                  <a:srgbClr val="666666"/>
                </a:solidFill>
              </a:defRPr>
            </a:lvl3pPr>
            <a:lvl4pPr marL="1828800" lvl="3" indent="-304800" algn="l" rtl="0">
              <a:lnSpc>
                <a:spcPct val="115000"/>
              </a:lnSpc>
              <a:spcBef>
                <a:spcPts val="1600"/>
              </a:spcBef>
              <a:spcAft>
                <a:spcPts val="0"/>
              </a:spcAft>
              <a:buClr>
                <a:srgbClr val="666666"/>
              </a:buClr>
              <a:buSzPts val="1200"/>
              <a:buChar char="●"/>
              <a:defRPr sz="1200">
                <a:solidFill>
                  <a:srgbClr val="666666"/>
                </a:solidFill>
              </a:defRPr>
            </a:lvl4pPr>
            <a:lvl5pPr marL="2286000" lvl="4" indent="-304800" algn="l" rtl="0">
              <a:lnSpc>
                <a:spcPct val="115000"/>
              </a:lnSpc>
              <a:spcBef>
                <a:spcPts val="1600"/>
              </a:spcBef>
              <a:spcAft>
                <a:spcPts val="0"/>
              </a:spcAft>
              <a:buClr>
                <a:srgbClr val="666666"/>
              </a:buClr>
              <a:buSzPts val="1200"/>
              <a:buChar char="○"/>
              <a:defRPr sz="1200">
                <a:solidFill>
                  <a:srgbClr val="666666"/>
                </a:solidFill>
              </a:defRPr>
            </a:lvl5pPr>
            <a:lvl6pPr marL="2743200" lvl="5" indent="-304800" algn="l" rtl="0">
              <a:lnSpc>
                <a:spcPct val="115000"/>
              </a:lnSpc>
              <a:spcBef>
                <a:spcPts val="1600"/>
              </a:spcBef>
              <a:spcAft>
                <a:spcPts val="0"/>
              </a:spcAft>
              <a:buClr>
                <a:srgbClr val="666666"/>
              </a:buClr>
              <a:buSzPts val="1200"/>
              <a:buChar char="■"/>
              <a:defRPr sz="1200">
                <a:solidFill>
                  <a:srgbClr val="666666"/>
                </a:solidFill>
              </a:defRPr>
            </a:lvl6pPr>
            <a:lvl7pPr marL="3200400" lvl="6" indent="-304800" algn="l" rtl="0">
              <a:lnSpc>
                <a:spcPct val="115000"/>
              </a:lnSpc>
              <a:spcBef>
                <a:spcPts val="1600"/>
              </a:spcBef>
              <a:spcAft>
                <a:spcPts val="0"/>
              </a:spcAft>
              <a:buClr>
                <a:srgbClr val="666666"/>
              </a:buClr>
              <a:buSzPts val="1200"/>
              <a:buChar char="●"/>
              <a:defRPr sz="1200">
                <a:solidFill>
                  <a:srgbClr val="666666"/>
                </a:solidFill>
              </a:defRPr>
            </a:lvl7pPr>
            <a:lvl8pPr marL="3657600" lvl="7" indent="-304800" algn="l" rtl="0">
              <a:lnSpc>
                <a:spcPct val="115000"/>
              </a:lnSpc>
              <a:spcBef>
                <a:spcPts val="1600"/>
              </a:spcBef>
              <a:spcAft>
                <a:spcPts val="0"/>
              </a:spcAft>
              <a:buClr>
                <a:srgbClr val="666666"/>
              </a:buClr>
              <a:buSzPts val="1200"/>
              <a:buChar char="○"/>
              <a:defRPr sz="1200">
                <a:solidFill>
                  <a:srgbClr val="666666"/>
                </a:solidFill>
              </a:defRPr>
            </a:lvl8pPr>
            <a:lvl9pPr marL="4114800" lvl="8" indent="-304800" algn="l" rtl="0">
              <a:lnSpc>
                <a:spcPct val="115000"/>
              </a:lnSpc>
              <a:spcBef>
                <a:spcPts val="1600"/>
              </a:spcBef>
              <a:spcAft>
                <a:spcPts val="1600"/>
              </a:spcAft>
              <a:buClr>
                <a:srgbClr val="666666"/>
              </a:buClr>
              <a:buSzPts val="1200"/>
              <a:buChar char="■"/>
              <a:defRPr sz="1200">
                <a:solidFill>
                  <a:srgbClr val="666666"/>
                </a:solidFill>
              </a:defRPr>
            </a:lvl9pPr>
          </a:lstStyle>
          <a:p>
            <a:endParaRPr/>
          </a:p>
        </p:txBody>
      </p:sp>
      <p:sp>
        <p:nvSpPr>
          <p:cNvPr id="143" name="Google Shape;143;p25"/>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rgbClr val="666666"/>
                </a:solidFill>
              </a:defRPr>
            </a:lvl1pPr>
            <a:lvl2pPr lvl="1" algn="r" rtl="0">
              <a:lnSpc>
                <a:spcPct val="100000"/>
              </a:lnSpc>
              <a:spcAft>
                <a:spcPts val="0"/>
              </a:spcAft>
              <a:buNone/>
              <a:defRPr sz="1000">
                <a:solidFill>
                  <a:srgbClr val="666666"/>
                </a:solidFill>
              </a:defRPr>
            </a:lvl2pPr>
            <a:lvl3pPr lvl="2" algn="r" rtl="0">
              <a:lnSpc>
                <a:spcPct val="100000"/>
              </a:lnSpc>
              <a:spcAft>
                <a:spcPts val="0"/>
              </a:spcAft>
              <a:buNone/>
              <a:defRPr sz="1000">
                <a:solidFill>
                  <a:srgbClr val="666666"/>
                </a:solidFill>
              </a:defRPr>
            </a:lvl3pPr>
            <a:lvl4pPr lvl="3" algn="r" rtl="0">
              <a:lnSpc>
                <a:spcPct val="100000"/>
              </a:lnSpc>
              <a:spcAft>
                <a:spcPts val="0"/>
              </a:spcAft>
              <a:buNone/>
              <a:defRPr sz="1000">
                <a:solidFill>
                  <a:srgbClr val="666666"/>
                </a:solidFill>
              </a:defRPr>
            </a:lvl4pPr>
            <a:lvl5pPr lvl="4" algn="r" rtl="0">
              <a:lnSpc>
                <a:spcPct val="100000"/>
              </a:lnSpc>
              <a:spcAft>
                <a:spcPts val="0"/>
              </a:spcAft>
              <a:buNone/>
              <a:defRPr sz="1000">
                <a:solidFill>
                  <a:srgbClr val="666666"/>
                </a:solidFill>
              </a:defRPr>
            </a:lvl5pPr>
            <a:lvl6pPr lvl="5" algn="r" rtl="0">
              <a:lnSpc>
                <a:spcPct val="100000"/>
              </a:lnSpc>
              <a:spcAft>
                <a:spcPts val="0"/>
              </a:spcAft>
              <a:buNone/>
              <a:defRPr sz="1000">
                <a:solidFill>
                  <a:srgbClr val="666666"/>
                </a:solidFill>
              </a:defRPr>
            </a:lvl6pPr>
            <a:lvl7pPr lvl="6" algn="r" rtl="0">
              <a:lnSpc>
                <a:spcPct val="100000"/>
              </a:lnSpc>
              <a:spcAft>
                <a:spcPts val="0"/>
              </a:spcAft>
              <a:buNone/>
              <a:defRPr sz="1000">
                <a:solidFill>
                  <a:srgbClr val="666666"/>
                </a:solidFill>
              </a:defRPr>
            </a:lvl7pPr>
            <a:lvl8pPr lvl="7" algn="r" rtl="0">
              <a:lnSpc>
                <a:spcPct val="100000"/>
              </a:lnSpc>
              <a:spcAft>
                <a:spcPts val="0"/>
              </a:spcAft>
              <a:buNone/>
              <a:defRPr sz="1000">
                <a:solidFill>
                  <a:srgbClr val="666666"/>
                </a:solidFill>
              </a:defRPr>
            </a:lvl8pPr>
            <a:lvl9pPr lvl="8" algn="r" rtl="0">
              <a:lnSpc>
                <a:spcPct val="100000"/>
              </a:lnSpc>
              <a:spcAft>
                <a:spcPts val="0"/>
              </a:spcAft>
              <a:buNone/>
              <a:defRPr sz="1000">
                <a:solidFill>
                  <a:srgbClr val="666666"/>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14">
  <p:cSld name="AUTOLAYOUT_23">
    <p:bg>
      <p:bgPr>
        <a:solidFill>
          <a:srgbClr val="FFFFFF"/>
        </a:solidFill>
        <a:effectLst/>
      </p:bgPr>
    </p:bg>
    <p:spTree>
      <p:nvGrpSpPr>
        <p:cNvPr id="1" name="Shape 144"/>
        <p:cNvGrpSpPr/>
        <p:nvPr/>
      </p:nvGrpSpPr>
      <p:grpSpPr>
        <a:xfrm>
          <a:off x="0" y="0"/>
          <a:ext cx="0" cy="0"/>
          <a:chOff x="0" y="0"/>
          <a:chExt cx="0" cy="0"/>
        </a:xfrm>
      </p:grpSpPr>
      <p:sp>
        <p:nvSpPr>
          <p:cNvPr id="145" name="Google Shape;145;p26"/>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0" y="4665575"/>
            <a:ext cx="9144000" cy="477900"/>
          </a:xfrm>
          <a:prstGeom prst="rect">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txBox="1">
            <a:spLocks noGrp="1"/>
          </p:cNvSpPr>
          <p:nvPr>
            <p:ph type="title"/>
          </p:nvPr>
        </p:nvSpPr>
        <p:spPr>
          <a:xfrm>
            <a:off x="349300" y="334525"/>
            <a:ext cx="7407000" cy="663000"/>
          </a:xfrm>
          <a:prstGeom prst="rect">
            <a:avLst/>
          </a:prstGeom>
          <a:noFill/>
        </p:spPr>
        <p:txBody>
          <a:bodyPr spcFirstLastPara="1" wrap="square" lIns="91425" tIns="91425" rIns="91425" bIns="91425" anchor="b" anchorCtr="0">
            <a:noAutofit/>
          </a:bodyPr>
          <a:lstStyle>
            <a:lvl1pPr lvl="0" algn="l" rtl="0">
              <a:lnSpc>
                <a:spcPct val="100000"/>
              </a:lnSpc>
              <a:spcBef>
                <a:spcPts val="0"/>
              </a:spcBef>
              <a:spcAft>
                <a:spcPts val="0"/>
              </a:spcAft>
              <a:buClr>
                <a:schemeClr val="dk1"/>
              </a:buClr>
              <a:buSzPts val="3200"/>
              <a:buNone/>
              <a:defRPr sz="3200" b="1">
                <a:solidFill>
                  <a:srgbClr val="CC4125"/>
                </a:solidFill>
              </a:defRPr>
            </a:lvl1pPr>
            <a:lvl2pPr lvl="1" algn="l" rtl="0">
              <a:lnSpc>
                <a:spcPct val="100000"/>
              </a:lnSpc>
              <a:spcBef>
                <a:spcPts val="0"/>
              </a:spcBef>
              <a:spcAft>
                <a:spcPts val="0"/>
              </a:spcAft>
              <a:buClr>
                <a:schemeClr val="dk1"/>
              </a:buClr>
              <a:buSzPts val="3200"/>
              <a:buNone/>
              <a:defRPr sz="3200" b="1">
                <a:solidFill>
                  <a:srgbClr val="CC4125"/>
                </a:solidFill>
              </a:defRPr>
            </a:lvl2pPr>
            <a:lvl3pPr lvl="2" algn="l" rtl="0">
              <a:lnSpc>
                <a:spcPct val="100000"/>
              </a:lnSpc>
              <a:spcBef>
                <a:spcPts val="0"/>
              </a:spcBef>
              <a:spcAft>
                <a:spcPts val="0"/>
              </a:spcAft>
              <a:buClr>
                <a:schemeClr val="dk1"/>
              </a:buClr>
              <a:buSzPts val="3200"/>
              <a:buNone/>
              <a:defRPr sz="3200" b="1">
                <a:solidFill>
                  <a:srgbClr val="CC4125"/>
                </a:solidFill>
              </a:defRPr>
            </a:lvl3pPr>
            <a:lvl4pPr lvl="3" algn="l" rtl="0">
              <a:lnSpc>
                <a:spcPct val="100000"/>
              </a:lnSpc>
              <a:spcBef>
                <a:spcPts val="0"/>
              </a:spcBef>
              <a:spcAft>
                <a:spcPts val="0"/>
              </a:spcAft>
              <a:buClr>
                <a:schemeClr val="dk1"/>
              </a:buClr>
              <a:buSzPts val="3200"/>
              <a:buNone/>
              <a:defRPr sz="3200" b="1">
                <a:solidFill>
                  <a:srgbClr val="CC4125"/>
                </a:solidFill>
              </a:defRPr>
            </a:lvl4pPr>
            <a:lvl5pPr lvl="4" algn="l" rtl="0">
              <a:lnSpc>
                <a:spcPct val="100000"/>
              </a:lnSpc>
              <a:spcBef>
                <a:spcPts val="0"/>
              </a:spcBef>
              <a:spcAft>
                <a:spcPts val="0"/>
              </a:spcAft>
              <a:buClr>
                <a:schemeClr val="dk1"/>
              </a:buClr>
              <a:buSzPts val="3200"/>
              <a:buNone/>
              <a:defRPr sz="3200" b="1">
                <a:solidFill>
                  <a:srgbClr val="CC4125"/>
                </a:solidFill>
              </a:defRPr>
            </a:lvl5pPr>
            <a:lvl6pPr lvl="5" algn="l" rtl="0">
              <a:lnSpc>
                <a:spcPct val="100000"/>
              </a:lnSpc>
              <a:spcBef>
                <a:spcPts val="0"/>
              </a:spcBef>
              <a:spcAft>
                <a:spcPts val="0"/>
              </a:spcAft>
              <a:buClr>
                <a:schemeClr val="dk1"/>
              </a:buClr>
              <a:buSzPts val="3200"/>
              <a:buNone/>
              <a:defRPr sz="3200" b="1">
                <a:solidFill>
                  <a:srgbClr val="CC4125"/>
                </a:solidFill>
              </a:defRPr>
            </a:lvl6pPr>
            <a:lvl7pPr lvl="6" algn="l" rtl="0">
              <a:lnSpc>
                <a:spcPct val="100000"/>
              </a:lnSpc>
              <a:spcBef>
                <a:spcPts val="0"/>
              </a:spcBef>
              <a:spcAft>
                <a:spcPts val="0"/>
              </a:spcAft>
              <a:buClr>
                <a:schemeClr val="dk1"/>
              </a:buClr>
              <a:buSzPts val="3200"/>
              <a:buNone/>
              <a:defRPr sz="3200" b="1">
                <a:solidFill>
                  <a:srgbClr val="CC4125"/>
                </a:solidFill>
              </a:defRPr>
            </a:lvl7pPr>
            <a:lvl8pPr lvl="7" algn="l" rtl="0">
              <a:lnSpc>
                <a:spcPct val="100000"/>
              </a:lnSpc>
              <a:spcBef>
                <a:spcPts val="0"/>
              </a:spcBef>
              <a:spcAft>
                <a:spcPts val="0"/>
              </a:spcAft>
              <a:buClr>
                <a:schemeClr val="dk1"/>
              </a:buClr>
              <a:buSzPts val="3200"/>
              <a:buNone/>
              <a:defRPr sz="3200" b="1">
                <a:solidFill>
                  <a:srgbClr val="CC4125"/>
                </a:solidFill>
              </a:defRPr>
            </a:lvl8pPr>
            <a:lvl9pPr lvl="8" algn="l" rtl="0">
              <a:lnSpc>
                <a:spcPct val="100000"/>
              </a:lnSpc>
              <a:spcBef>
                <a:spcPts val="0"/>
              </a:spcBef>
              <a:spcAft>
                <a:spcPts val="0"/>
              </a:spcAft>
              <a:buClr>
                <a:schemeClr val="dk1"/>
              </a:buClr>
              <a:buSzPts val="3200"/>
              <a:buNone/>
              <a:defRPr sz="3200" b="1">
                <a:solidFill>
                  <a:srgbClr val="CC4125"/>
                </a:solidFill>
              </a:defRPr>
            </a:lvl9pPr>
          </a:lstStyle>
          <a:p>
            <a:endParaRPr/>
          </a:p>
        </p:txBody>
      </p:sp>
      <p:sp>
        <p:nvSpPr>
          <p:cNvPr id="148" name="Google Shape;148;p26"/>
          <p:cNvSpPr txBox="1">
            <a:spLocks noGrp="1"/>
          </p:cNvSpPr>
          <p:nvPr>
            <p:ph type="body" idx="1"/>
          </p:nvPr>
        </p:nvSpPr>
        <p:spPr>
          <a:xfrm>
            <a:off x="349300" y="1147425"/>
            <a:ext cx="7407000" cy="31725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49" name="Google Shape;149;p26"/>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lt1"/>
                </a:solidFill>
              </a:defRPr>
            </a:lvl1pPr>
            <a:lvl2pPr lvl="1" algn="r" rtl="0">
              <a:lnSpc>
                <a:spcPct val="100000"/>
              </a:lnSpc>
              <a:spcAft>
                <a:spcPts val="0"/>
              </a:spcAft>
              <a:buNone/>
              <a:defRPr sz="1000">
                <a:solidFill>
                  <a:schemeClr val="lt1"/>
                </a:solidFill>
              </a:defRPr>
            </a:lvl2pPr>
            <a:lvl3pPr lvl="2" algn="r" rtl="0">
              <a:lnSpc>
                <a:spcPct val="100000"/>
              </a:lnSpc>
              <a:spcAft>
                <a:spcPts val="0"/>
              </a:spcAft>
              <a:buNone/>
              <a:defRPr sz="1000">
                <a:solidFill>
                  <a:schemeClr val="lt1"/>
                </a:solidFill>
              </a:defRPr>
            </a:lvl3pPr>
            <a:lvl4pPr lvl="3" algn="r" rtl="0">
              <a:lnSpc>
                <a:spcPct val="100000"/>
              </a:lnSpc>
              <a:spcAft>
                <a:spcPts val="0"/>
              </a:spcAft>
              <a:buNone/>
              <a:defRPr sz="1000">
                <a:solidFill>
                  <a:schemeClr val="lt1"/>
                </a:solidFill>
              </a:defRPr>
            </a:lvl4pPr>
            <a:lvl5pPr lvl="4" algn="r" rtl="0">
              <a:lnSpc>
                <a:spcPct val="100000"/>
              </a:lnSpc>
              <a:spcAft>
                <a:spcPts val="0"/>
              </a:spcAft>
              <a:buNone/>
              <a:defRPr sz="1000">
                <a:solidFill>
                  <a:schemeClr val="lt1"/>
                </a:solidFill>
              </a:defRPr>
            </a:lvl5pPr>
            <a:lvl6pPr lvl="5" algn="r" rtl="0">
              <a:lnSpc>
                <a:spcPct val="100000"/>
              </a:lnSpc>
              <a:spcAft>
                <a:spcPts val="0"/>
              </a:spcAft>
              <a:buNone/>
              <a:defRPr sz="1000">
                <a:solidFill>
                  <a:schemeClr val="lt1"/>
                </a:solidFill>
              </a:defRPr>
            </a:lvl6pPr>
            <a:lvl7pPr lvl="6" algn="r" rtl="0">
              <a:lnSpc>
                <a:spcPct val="100000"/>
              </a:lnSpc>
              <a:spcAft>
                <a:spcPts val="0"/>
              </a:spcAft>
              <a:buNone/>
              <a:defRPr sz="1000">
                <a:solidFill>
                  <a:schemeClr val="lt1"/>
                </a:solidFill>
              </a:defRPr>
            </a:lvl7pPr>
            <a:lvl8pPr lvl="7" algn="r" rtl="0">
              <a:lnSpc>
                <a:spcPct val="100000"/>
              </a:lnSpc>
              <a:spcAft>
                <a:spcPts val="0"/>
              </a:spcAft>
              <a:buNone/>
              <a:defRPr sz="1000">
                <a:solidFill>
                  <a:schemeClr val="lt1"/>
                </a:solidFill>
              </a:defRPr>
            </a:lvl8pPr>
            <a:lvl9pPr lvl="8" algn="r" rtl="0">
              <a:lnSpc>
                <a:spcPct val="100000"/>
              </a:lnSpc>
              <a:spcAft>
                <a:spcPts val="0"/>
              </a:spcAft>
              <a:buNone/>
              <a:defRPr sz="1000">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ustom layout 15">
  <p:cSld name="AUTOLAYOUT_24">
    <p:bg>
      <p:bgPr>
        <a:solidFill>
          <a:srgbClr val="FFFFFF"/>
        </a:solidFill>
        <a:effectLst/>
      </p:bgPr>
    </p:bg>
    <p:spTree>
      <p:nvGrpSpPr>
        <p:cNvPr id="1" name="Shape 150"/>
        <p:cNvGrpSpPr/>
        <p:nvPr/>
      </p:nvGrpSpPr>
      <p:grpSpPr>
        <a:xfrm>
          <a:off x="0" y="0"/>
          <a:ext cx="0" cy="0"/>
          <a:chOff x="0" y="0"/>
          <a:chExt cx="0" cy="0"/>
        </a:xfrm>
      </p:grpSpPr>
      <p:sp>
        <p:nvSpPr>
          <p:cNvPr id="151" name="Google Shape;151;p27"/>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7"/>
          <p:cNvSpPr txBox="1">
            <a:spLocks noGrp="1"/>
          </p:cNvSpPr>
          <p:nvPr>
            <p:ph type="title"/>
          </p:nvPr>
        </p:nvSpPr>
        <p:spPr>
          <a:xfrm rot="-5400000">
            <a:off x="-620225" y="1797500"/>
            <a:ext cx="4064100" cy="1506900"/>
          </a:xfrm>
          <a:prstGeom prst="rect">
            <a:avLst/>
          </a:prstGeom>
          <a:noFill/>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4800"/>
              <a:buNone/>
              <a:defRPr sz="4800" b="1">
                <a:solidFill>
                  <a:srgbClr val="D5A6BD"/>
                </a:solidFill>
              </a:defRPr>
            </a:lvl1pPr>
            <a:lvl2pPr lvl="1" algn="r" rtl="0">
              <a:lnSpc>
                <a:spcPct val="100000"/>
              </a:lnSpc>
              <a:spcBef>
                <a:spcPts val="0"/>
              </a:spcBef>
              <a:spcAft>
                <a:spcPts val="0"/>
              </a:spcAft>
              <a:buClr>
                <a:schemeClr val="dk1"/>
              </a:buClr>
              <a:buSzPts val="4800"/>
              <a:buNone/>
              <a:defRPr sz="4800" b="1">
                <a:solidFill>
                  <a:srgbClr val="D5A6BD"/>
                </a:solidFill>
              </a:defRPr>
            </a:lvl2pPr>
            <a:lvl3pPr lvl="2" algn="r" rtl="0">
              <a:lnSpc>
                <a:spcPct val="100000"/>
              </a:lnSpc>
              <a:spcBef>
                <a:spcPts val="0"/>
              </a:spcBef>
              <a:spcAft>
                <a:spcPts val="0"/>
              </a:spcAft>
              <a:buClr>
                <a:schemeClr val="dk1"/>
              </a:buClr>
              <a:buSzPts val="4800"/>
              <a:buNone/>
              <a:defRPr sz="4800" b="1">
                <a:solidFill>
                  <a:srgbClr val="D5A6BD"/>
                </a:solidFill>
              </a:defRPr>
            </a:lvl3pPr>
            <a:lvl4pPr lvl="3" algn="r" rtl="0">
              <a:lnSpc>
                <a:spcPct val="100000"/>
              </a:lnSpc>
              <a:spcBef>
                <a:spcPts val="0"/>
              </a:spcBef>
              <a:spcAft>
                <a:spcPts val="0"/>
              </a:spcAft>
              <a:buClr>
                <a:schemeClr val="dk1"/>
              </a:buClr>
              <a:buSzPts val="4800"/>
              <a:buNone/>
              <a:defRPr sz="4800" b="1">
                <a:solidFill>
                  <a:srgbClr val="D5A6BD"/>
                </a:solidFill>
              </a:defRPr>
            </a:lvl4pPr>
            <a:lvl5pPr lvl="4" algn="r" rtl="0">
              <a:lnSpc>
                <a:spcPct val="100000"/>
              </a:lnSpc>
              <a:spcBef>
                <a:spcPts val="0"/>
              </a:spcBef>
              <a:spcAft>
                <a:spcPts val="0"/>
              </a:spcAft>
              <a:buClr>
                <a:schemeClr val="dk1"/>
              </a:buClr>
              <a:buSzPts val="4800"/>
              <a:buNone/>
              <a:defRPr sz="4800" b="1">
                <a:solidFill>
                  <a:srgbClr val="D5A6BD"/>
                </a:solidFill>
              </a:defRPr>
            </a:lvl5pPr>
            <a:lvl6pPr lvl="5" algn="r" rtl="0">
              <a:lnSpc>
                <a:spcPct val="100000"/>
              </a:lnSpc>
              <a:spcBef>
                <a:spcPts val="0"/>
              </a:spcBef>
              <a:spcAft>
                <a:spcPts val="0"/>
              </a:spcAft>
              <a:buClr>
                <a:schemeClr val="dk1"/>
              </a:buClr>
              <a:buSzPts val="4800"/>
              <a:buNone/>
              <a:defRPr sz="4800" b="1">
                <a:solidFill>
                  <a:srgbClr val="D5A6BD"/>
                </a:solidFill>
              </a:defRPr>
            </a:lvl6pPr>
            <a:lvl7pPr lvl="6" algn="r" rtl="0">
              <a:lnSpc>
                <a:spcPct val="100000"/>
              </a:lnSpc>
              <a:spcBef>
                <a:spcPts val="0"/>
              </a:spcBef>
              <a:spcAft>
                <a:spcPts val="0"/>
              </a:spcAft>
              <a:buClr>
                <a:schemeClr val="dk1"/>
              </a:buClr>
              <a:buSzPts val="4800"/>
              <a:buNone/>
              <a:defRPr sz="4800" b="1">
                <a:solidFill>
                  <a:srgbClr val="D5A6BD"/>
                </a:solidFill>
              </a:defRPr>
            </a:lvl7pPr>
            <a:lvl8pPr lvl="7" algn="r" rtl="0">
              <a:lnSpc>
                <a:spcPct val="100000"/>
              </a:lnSpc>
              <a:spcBef>
                <a:spcPts val="0"/>
              </a:spcBef>
              <a:spcAft>
                <a:spcPts val="0"/>
              </a:spcAft>
              <a:buClr>
                <a:schemeClr val="dk1"/>
              </a:buClr>
              <a:buSzPts val="4800"/>
              <a:buNone/>
              <a:defRPr sz="4800" b="1">
                <a:solidFill>
                  <a:srgbClr val="D5A6BD"/>
                </a:solidFill>
              </a:defRPr>
            </a:lvl8pPr>
            <a:lvl9pPr lvl="8" algn="r" rtl="0">
              <a:lnSpc>
                <a:spcPct val="100000"/>
              </a:lnSpc>
              <a:spcBef>
                <a:spcPts val="0"/>
              </a:spcBef>
              <a:spcAft>
                <a:spcPts val="0"/>
              </a:spcAft>
              <a:buClr>
                <a:schemeClr val="dk1"/>
              </a:buClr>
              <a:buSzPts val="4800"/>
              <a:buNone/>
              <a:defRPr sz="4800" b="1">
                <a:solidFill>
                  <a:srgbClr val="D5A6BD"/>
                </a:solidFill>
              </a:defRPr>
            </a:lvl9pPr>
          </a:lstStyle>
          <a:p>
            <a:endParaRPr/>
          </a:p>
        </p:txBody>
      </p:sp>
      <p:sp>
        <p:nvSpPr>
          <p:cNvPr id="153" name="Google Shape;153;p27"/>
          <p:cNvSpPr txBox="1">
            <a:spLocks noGrp="1"/>
          </p:cNvSpPr>
          <p:nvPr>
            <p:ph type="body" idx="1"/>
          </p:nvPr>
        </p:nvSpPr>
        <p:spPr>
          <a:xfrm>
            <a:off x="2601000" y="518875"/>
            <a:ext cx="5913300" cy="40641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54" name="Google Shape;154;p27"/>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ustom layout 16">
  <p:cSld name="AUTOLAYOUT_25">
    <p:bg>
      <p:bgPr>
        <a:solidFill>
          <a:srgbClr val="FFFFFF"/>
        </a:solidFill>
        <a:effectLst/>
      </p:bgPr>
    </p:bg>
    <p:spTree>
      <p:nvGrpSpPr>
        <p:cNvPr id="1" name="Shape 155"/>
        <p:cNvGrpSpPr/>
        <p:nvPr/>
      </p:nvGrpSpPr>
      <p:grpSpPr>
        <a:xfrm>
          <a:off x="0" y="0"/>
          <a:ext cx="0" cy="0"/>
          <a:chOff x="0" y="0"/>
          <a:chExt cx="0" cy="0"/>
        </a:xfrm>
      </p:grpSpPr>
      <p:sp>
        <p:nvSpPr>
          <p:cNvPr id="156" name="Google Shape;156;p28"/>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8"/>
          <p:cNvSpPr/>
          <p:nvPr/>
        </p:nvSpPr>
        <p:spPr>
          <a:xfrm>
            <a:off x="0" y="0"/>
            <a:ext cx="38091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8"/>
          <p:cNvSpPr txBox="1">
            <a:spLocks noGrp="1"/>
          </p:cNvSpPr>
          <p:nvPr>
            <p:ph type="ctrTitle"/>
          </p:nvPr>
        </p:nvSpPr>
        <p:spPr>
          <a:xfrm>
            <a:off x="4269750" y="913500"/>
            <a:ext cx="4202700" cy="3316500"/>
          </a:xfrm>
          <a:prstGeom prst="rect">
            <a:avLst/>
          </a:prstGeom>
          <a:noFill/>
        </p:spPr>
        <p:txBody>
          <a:bodyPr spcFirstLastPara="1" wrap="square" lIns="91425" tIns="91425" rIns="91425" bIns="91425" anchor="ctr" anchorCtr="0">
            <a:noAutofit/>
          </a:bodyPr>
          <a:lstStyle>
            <a:lvl1pPr lvl="0" algn="l" rtl="0">
              <a:lnSpc>
                <a:spcPct val="100000"/>
              </a:lnSpc>
              <a:spcBef>
                <a:spcPts val="0"/>
              </a:spcBef>
              <a:spcAft>
                <a:spcPts val="0"/>
              </a:spcAft>
              <a:buClr>
                <a:schemeClr val="dk1"/>
              </a:buClr>
              <a:buSzPts val="3600"/>
              <a:buNone/>
              <a:defRPr sz="3600">
                <a:solidFill>
                  <a:schemeClr val="dk2"/>
                </a:solidFill>
              </a:defRPr>
            </a:lvl1pPr>
            <a:lvl2pPr lvl="1" algn="l" rtl="0">
              <a:lnSpc>
                <a:spcPct val="100000"/>
              </a:lnSpc>
              <a:spcBef>
                <a:spcPts val="0"/>
              </a:spcBef>
              <a:spcAft>
                <a:spcPts val="0"/>
              </a:spcAft>
              <a:buClr>
                <a:schemeClr val="dk1"/>
              </a:buClr>
              <a:buSzPts val="3600"/>
              <a:buNone/>
              <a:defRPr sz="3600">
                <a:solidFill>
                  <a:schemeClr val="dk2"/>
                </a:solidFill>
              </a:defRPr>
            </a:lvl2pPr>
            <a:lvl3pPr lvl="2" algn="l" rtl="0">
              <a:lnSpc>
                <a:spcPct val="100000"/>
              </a:lnSpc>
              <a:spcBef>
                <a:spcPts val="0"/>
              </a:spcBef>
              <a:spcAft>
                <a:spcPts val="0"/>
              </a:spcAft>
              <a:buClr>
                <a:schemeClr val="dk1"/>
              </a:buClr>
              <a:buSzPts val="3600"/>
              <a:buNone/>
              <a:defRPr sz="3600">
                <a:solidFill>
                  <a:schemeClr val="dk2"/>
                </a:solidFill>
              </a:defRPr>
            </a:lvl3pPr>
            <a:lvl4pPr lvl="3" algn="l" rtl="0">
              <a:lnSpc>
                <a:spcPct val="100000"/>
              </a:lnSpc>
              <a:spcBef>
                <a:spcPts val="0"/>
              </a:spcBef>
              <a:spcAft>
                <a:spcPts val="0"/>
              </a:spcAft>
              <a:buClr>
                <a:schemeClr val="dk1"/>
              </a:buClr>
              <a:buSzPts val="3600"/>
              <a:buNone/>
              <a:defRPr sz="3600">
                <a:solidFill>
                  <a:schemeClr val="dk2"/>
                </a:solidFill>
              </a:defRPr>
            </a:lvl4pPr>
            <a:lvl5pPr lvl="4" algn="l" rtl="0">
              <a:lnSpc>
                <a:spcPct val="100000"/>
              </a:lnSpc>
              <a:spcBef>
                <a:spcPts val="0"/>
              </a:spcBef>
              <a:spcAft>
                <a:spcPts val="0"/>
              </a:spcAft>
              <a:buClr>
                <a:schemeClr val="dk1"/>
              </a:buClr>
              <a:buSzPts val="3600"/>
              <a:buNone/>
              <a:defRPr sz="3600">
                <a:solidFill>
                  <a:schemeClr val="dk2"/>
                </a:solidFill>
              </a:defRPr>
            </a:lvl5pPr>
            <a:lvl6pPr lvl="5" algn="l" rtl="0">
              <a:lnSpc>
                <a:spcPct val="100000"/>
              </a:lnSpc>
              <a:spcBef>
                <a:spcPts val="0"/>
              </a:spcBef>
              <a:spcAft>
                <a:spcPts val="0"/>
              </a:spcAft>
              <a:buClr>
                <a:schemeClr val="dk1"/>
              </a:buClr>
              <a:buSzPts val="3600"/>
              <a:buNone/>
              <a:defRPr sz="3600">
                <a:solidFill>
                  <a:schemeClr val="dk2"/>
                </a:solidFill>
              </a:defRPr>
            </a:lvl6pPr>
            <a:lvl7pPr lvl="6" algn="l" rtl="0">
              <a:lnSpc>
                <a:spcPct val="100000"/>
              </a:lnSpc>
              <a:spcBef>
                <a:spcPts val="0"/>
              </a:spcBef>
              <a:spcAft>
                <a:spcPts val="0"/>
              </a:spcAft>
              <a:buClr>
                <a:schemeClr val="dk1"/>
              </a:buClr>
              <a:buSzPts val="3600"/>
              <a:buNone/>
              <a:defRPr sz="3600">
                <a:solidFill>
                  <a:schemeClr val="dk2"/>
                </a:solidFill>
              </a:defRPr>
            </a:lvl7pPr>
            <a:lvl8pPr lvl="7" algn="l" rtl="0">
              <a:lnSpc>
                <a:spcPct val="100000"/>
              </a:lnSpc>
              <a:spcBef>
                <a:spcPts val="0"/>
              </a:spcBef>
              <a:spcAft>
                <a:spcPts val="0"/>
              </a:spcAft>
              <a:buClr>
                <a:schemeClr val="dk1"/>
              </a:buClr>
              <a:buSzPts val="3600"/>
              <a:buNone/>
              <a:defRPr sz="3600">
                <a:solidFill>
                  <a:schemeClr val="dk2"/>
                </a:solidFill>
              </a:defRPr>
            </a:lvl8pPr>
            <a:lvl9pPr lvl="8" algn="l" rtl="0">
              <a:lnSpc>
                <a:spcPct val="100000"/>
              </a:lnSpc>
              <a:spcBef>
                <a:spcPts val="0"/>
              </a:spcBef>
              <a:spcAft>
                <a:spcPts val="0"/>
              </a:spcAft>
              <a:buClr>
                <a:schemeClr val="dk1"/>
              </a:buClr>
              <a:buSzPts val="3600"/>
              <a:buNone/>
              <a:defRPr sz="3600">
                <a:solidFill>
                  <a:schemeClr val="dk2"/>
                </a:solidFill>
              </a:defRPr>
            </a:lvl9pPr>
          </a:lstStyle>
          <a:p>
            <a:endParaRPr/>
          </a:p>
        </p:txBody>
      </p:sp>
      <p:sp>
        <p:nvSpPr>
          <p:cNvPr id="159" name="Google Shape;159;p28"/>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layout 17">
  <p:cSld name="AUTOLAYOUT_26">
    <p:bg>
      <p:bgPr>
        <a:solidFill>
          <a:srgbClr val="FFFFFF"/>
        </a:solidFill>
        <a:effectLst/>
      </p:bgPr>
    </p:bg>
    <p:spTree>
      <p:nvGrpSpPr>
        <p:cNvPr id="1" name="Shape 160"/>
        <p:cNvGrpSpPr/>
        <p:nvPr/>
      </p:nvGrpSpPr>
      <p:grpSpPr>
        <a:xfrm>
          <a:off x="0" y="0"/>
          <a:ext cx="0" cy="0"/>
          <a:chOff x="0" y="0"/>
          <a:chExt cx="0" cy="0"/>
        </a:xfrm>
      </p:grpSpPr>
      <p:sp>
        <p:nvSpPr>
          <p:cNvPr id="161" name="Google Shape;161;p29"/>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9"/>
          <p:cNvSpPr txBox="1">
            <a:spLocks noGrp="1"/>
          </p:cNvSpPr>
          <p:nvPr>
            <p:ph type="title"/>
          </p:nvPr>
        </p:nvSpPr>
        <p:spPr>
          <a:xfrm rot="-5400000">
            <a:off x="-620225" y="1797500"/>
            <a:ext cx="4064100" cy="1506900"/>
          </a:xfrm>
          <a:prstGeom prst="rect">
            <a:avLst/>
          </a:prstGeom>
          <a:noFill/>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4800"/>
              <a:buNone/>
              <a:defRPr sz="4800" b="1">
                <a:solidFill>
                  <a:schemeClr val="dk1"/>
                </a:solidFill>
              </a:defRPr>
            </a:lvl1pPr>
            <a:lvl2pPr lvl="1" algn="r" rtl="0">
              <a:lnSpc>
                <a:spcPct val="100000"/>
              </a:lnSpc>
              <a:spcBef>
                <a:spcPts val="0"/>
              </a:spcBef>
              <a:spcAft>
                <a:spcPts val="0"/>
              </a:spcAft>
              <a:buClr>
                <a:schemeClr val="dk1"/>
              </a:buClr>
              <a:buSzPts val="4800"/>
              <a:buNone/>
              <a:defRPr sz="4800" b="1">
                <a:solidFill>
                  <a:schemeClr val="dk1"/>
                </a:solidFill>
              </a:defRPr>
            </a:lvl2pPr>
            <a:lvl3pPr lvl="2" algn="r" rtl="0">
              <a:lnSpc>
                <a:spcPct val="100000"/>
              </a:lnSpc>
              <a:spcBef>
                <a:spcPts val="0"/>
              </a:spcBef>
              <a:spcAft>
                <a:spcPts val="0"/>
              </a:spcAft>
              <a:buClr>
                <a:schemeClr val="dk1"/>
              </a:buClr>
              <a:buSzPts val="4800"/>
              <a:buNone/>
              <a:defRPr sz="4800" b="1">
                <a:solidFill>
                  <a:schemeClr val="dk1"/>
                </a:solidFill>
              </a:defRPr>
            </a:lvl3pPr>
            <a:lvl4pPr lvl="3" algn="r" rtl="0">
              <a:lnSpc>
                <a:spcPct val="100000"/>
              </a:lnSpc>
              <a:spcBef>
                <a:spcPts val="0"/>
              </a:spcBef>
              <a:spcAft>
                <a:spcPts val="0"/>
              </a:spcAft>
              <a:buClr>
                <a:schemeClr val="dk1"/>
              </a:buClr>
              <a:buSzPts val="4800"/>
              <a:buNone/>
              <a:defRPr sz="4800" b="1">
                <a:solidFill>
                  <a:schemeClr val="dk1"/>
                </a:solidFill>
              </a:defRPr>
            </a:lvl4pPr>
            <a:lvl5pPr lvl="4" algn="r" rtl="0">
              <a:lnSpc>
                <a:spcPct val="100000"/>
              </a:lnSpc>
              <a:spcBef>
                <a:spcPts val="0"/>
              </a:spcBef>
              <a:spcAft>
                <a:spcPts val="0"/>
              </a:spcAft>
              <a:buClr>
                <a:schemeClr val="dk1"/>
              </a:buClr>
              <a:buSzPts val="4800"/>
              <a:buNone/>
              <a:defRPr sz="4800" b="1">
                <a:solidFill>
                  <a:schemeClr val="dk1"/>
                </a:solidFill>
              </a:defRPr>
            </a:lvl5pPr>
            <a:lvl6pPr lvl="5" algn="r" rtl="0">
              <a:lnSpc>
                <a:spcPct val="100000"/>
              </a:lnSpc>
              <a:spcBef>
                <a:spcPts val="0"/>
              </a:spcBef>
              <a:spcAft>
                <a:spcPts val="0"/>
              </a:spcAft>
              <a:buClr>
                <a:schemeClr val="dk1"/>
              </a:buClr>
              <a:buSzPts val="4800"/>
              <a:buNone/>
              <a:defRPr sz="4800" b="1">
                <a:solidFill>
                  <a:schemeClr val="dk1"/>
                </a:solidFill>
              </a:defRPr>
            </a:lvl6pPr>
            <a:lvl7pPr lvl="6" algn="r" rtl="0">
              <a:lnSpc>
                <a:spcPct val="100000"/>
              </a:lnSpc>
              <a:spcBef>
                <a:spcPts val="0"/>
              </a:spcBef>
              <a:spcAft>
                <a:spcPts val="0"/>
              </a:spcAft>
              <a:buClr>
                <a:schemeClr val="dk1"/>
              </a:buClr>
              <a:buSzPts val="4800"/>
              <a:buNone/>
              <a:defRPr sz="4800" b="1">
                <a:solidFill>
                  <a:schemeClr val="dk1"/>
                </a:solidFill>
              </a:defRPr>
            </a:lvl7pPr>
            <a:lvl8pPr lvl="7" algn="r" rtl="0">
              <a:lnSpc>
                <a:spcPct val="100000"/>
              </a:lnSpc>
              <a:spcBef>
                <a:spcPts val="0"/>
              </a:spcBef>
              <a:spcAft>
                <a:spcPts val="0"/>
              </a:spcAft>
              <a:buClr>
                <a:schemeClr val="dk1"/>
              </a:buClr>
              <a:buSzPts val="4800"/>
              <a:buNone/>
              <a:defRPr sz="4800" b="1">
                <a:solidFill>
                  <a:schemeClr val="dk1"/>
                </a:solidFill>
              </a:defRPr>
            </a:lvl8pPr>
            <a:lvl9pPr lvl="8" algn="r" rtl="0">
              <a:lnSpc>
                <a:spcPct val="100000"/>
              </a:lnSpc>
              <a:spcBef>
                <a:spcPts val="0"/>
              </a:spcBef>
              <a:spcAft>
                <a:spcPts val="0"/>
              </a:spcAft>
              <a:buClr>
                <a:schemeClr val="dk1"/>
              </a:buClr>
              <a:buSzPts val="4800"/>
              <a:buNone/>
              <a:defRPr sz="4800" b="1">
                <a:solidFill>
                  <a:schemeClr val="dk1"/>
                </a:solidFill>
              </a:defRPr>
            </a:lvl9pPr>
          </a:lstStyle>
          <a:p>
            <a:endParaRPr/>
          </a:p>
        </p:txBody>
      </p:sp>
      <p:sp>
        <p:nvSpPr>
          <p:cNvPr id="163" name="Google Shape;163;p29"/>
          <p:cNvSpPr txBox="1">
            <a:spLocks noGrp="1"/>
          </p:cNvSpPr>
          <p:nvPr>
            <p:ph type="body" idx="1"/>
          </p:nvPr>
        </p:nvSpPr>
        <p:spPr>
          <a:xfrm>
            <a:off x="2601000" y="518875"/>
            <a:ext cx="5913300" cy="40641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64" name="Google Shape;164;p29"/>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ustom layout 18">
  <p:cSld name="AUTOLAYOUT_27">
    <p:spTree>
      <p:nvGrpSpPr>
        <p:cNvPr id="1" name="Shape 165"/>
        <p:cNvGrpSpPr/>
        <p:nvPr/>
      </p:nvGrpSpPr>
      <p:grpSpPr>
        <a:xfrm>
          <a:off x="0" y="0"/>
          <a:ext cx="0" cy="0"/>
          <a:chOff x="0" y="0"/>
          <a:chExt cx="0" cy="0"/>
        </a:xfrm>
      </p:grpSpPr>
      <p:sp>
        <p:nvSpPr>
          <p:cNvPr id="166" name="Google Shape;166;p30"/>
          <p:cNvSpPr/>
          <p:nvPr/>
        </p:nvSpPr>
        <p:spPr>
          <a:xfrm>
            <a:off x="0" y="0"/>
            <a:ext cx="9144000" cy="51435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0"/>
          <p:cNvSpPr/>
          <p:nvPr/>
        </p:nvSpPr>
        <p:spPr>
          <a:xfrm>
            <a:off x="3341300" y="314875"/>
            <a:ext cx="5486400" cy="4513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0"/>
          <p:cNvSpPr/>
          <p:nvPr/>
        </p:nvSpPr>
        <p:spPr>
          <a:xfrm>
            <a:off x="0" y="0"/>
            <a:ext cx="3048000" cy="51435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0"/>
          <p:cNvSpPr/>
          <p:nvPr/>
        </p:nvSpPr>
        <p:spPr>
          <a:xfrm>
            <a:off x="3341300" y="314875"/>
            <a:ext cx="5486400" cy="1134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txBox="1">
            <a:spLocks noGrp="1"/>
          </p:cNvSpPr>
          <p:nvPr>
            <p:ph type="title"/>
          </p:nvPr>
        </p:nvSpPr>
        <p:spPr>
          <a:xfrm>
            <a:off x="348300" y="428200"/>
            <a:ext cx="2351400" cy="43998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2800"/>
              <a:buNone/>
              <a:defRPr sz="2800" b="1">
                <a:solidFill>
                  <a:srgbClr val="FFFFFF"/>
                </a:solidFill>
              </a:defRPr>
            </a:lvl1pPr>
            <a:lvl2pPr lvl="1" algn="l" rtl="0">
              <a:lnSpc>
                <a:spcPct val="100000"/>
              </a:lnSpc>
              <a:spcBef>
                <a:spcPts val="0"/>
              </a:spcBef>
              <a:spcAft>
                <a:spcPts val="0"/>
              </a:spcAft>
              <a:buClr>
                <a:srgbClr val="FFFFFF"/>
              </a:buClr>
              <a:buSzPts val="2800"/>
              <a:buNone/>
              <a:defRPr sz="2800" b="1">
                <a:solidFill>
                  <a:srgbClr val="FFFFFF"/>
                </a:solidFill>
              </a:defRPr>
            </a:lvl2pPr>
            <a:lvl3pPr lvl="2" algn="l" rtl="0">
              <a:lnSpc>
                <a:spcPct val="100000"/>
              </a:lnSpc>
              <a:spcBef>
                <a:spcPts val="0"/>
              </a:spcBef>
              <a:spcAft>
                <a:spcPts val="0"/>
              </a:spcAft>
              <a:buClr>
                <a:srgbClr val="FFFFFF"/>
              </a:buClr>
              <a:buSzPts val="2800"/>
              <a:buNone/>
              <a:defRPr sz="2800" b="1">
                <a:solidFill>
                  <a:srgbClr val="FFFFFF"/>
                </a:solidFill>
              </a:defRPr>
            </a:lvl3pPr>
            <a:lvl4pPr lvl="3" algn="l" rtl="0">
              <a:lnSpc>
                <a:spcPct val="100000"/>
              </a:lnSpc>
              <a:spcBef>
                <a:spcPts val="0"/>
              </a:spcBef>
              <a:spcAft>
                <a:spcPts val="0"/>
              </a:spcAft>
              <a:buClr>
                <a:srgbClr val="FFFFFF"/>
              </a:buClr>
              <a:buSzPts val="2800"/>
              <a:buNone/>
              <a:defRPr sz="2800" b="1">
                <a:solidFill>
                  <a:srgbClr val="FFFFFF"/>
                </a:solidFill>
              </a:defRPr>
            </a:lvl4pPr>
            <a:lvl5pPr lvl="4" algn="l" rtl="0">
              <a:lnSpc>
                <a:spcPct val="100000"/>
              </a:lnSpc>
              <a:spcBef>
                <a:spcPts val="0"/>
              </a:spcBef>
              <a:spcAft>
                <a:spcPts val="0"/>
              </a:spcAft>
              <a:buClr>
                <a:srgbClr val="FFFFFF"/>
              </a:buClr>
              <a:buSzPts val="2800"/>
              <a:buNone/>
              <a:defRPr sz="2800" b="1">
                <a:solidFill>
                  <a:srgbClr val="FFFFFF"/>
                </a:solidFill>
              </a:defRPr>
            </a:lvl5pPr>
            <a:lvl6pPr lvl="5" algn="l" rtl="0">
              <a:lnSpc>
                <a:spcPct val="100000"/>
              </a:lnSpc>
              <a:spcBef>
                <a:spcPts val="0"/>
              </a:spcBef>
              <a:spcAft>
                <a:spcPts val="0"/>
              </a:spcAft>
              <a:buClr>
                <a:srgbClr val="FFFFFF"/>
              </a:buClr>
              <a:buSzPts val="2800"/>
              <a:buNone/>
              <a:defRPr sz="2800" b="1">
                <a:solidFill>
                  <a:srgbClr val="FFFFFF"/>
                </a:solidFill>
              </a:defRPr>
            </a:lvl6pPr>
            <a:lvl7pPr lvl="6" algn="l" rtl="0">
              <a:lnSpc>
                <a:spcPct val="100000"/>
              </a:lnSpc>
              <a:spcBef>
                <a:spcPts val="0"/>
              </a:spcBef>
              <a:spcAft>
                <a:spcPts val="0"/>
              </a:spcAft>
              <a:buClr>
                <a:srgbClr val="FFFFFF"/>
              </a:buClr>
              <a:buSzPts val="2800"/>
              <a:buNone/>
              <a:defRPr sz="2800" b="1">
                <a:solidFill>
                  <a:srgbClr val="FFFFFF"/>
                </a:solidFill>
              </a:defRPr>
            </a:lvl7pPr>
            <a:lvl8pPr lvl="7" algn="l" rtl="0">
              <a:lnSpc>
                <a:spcPct val="100000"/>
              </a:lnSpc>
              <a:spcBef>
                <a:spcPts val="0"/>
              </a:spcBef>
              <a:spcAft>
                <a:spcPts val="0"/>
              </a:spcAft>
              <a:buClr>
                <a:srgbClr val="FFFFFF"/>
              </a:buClr>
              <a:buSzPts val="2800"/>
              <a:buNone/>
              <a:defRPr sz="2800" b="1">
                <a:solidFill>
                  <a:srgbClr val="FFFFFF"/>
                </a:solidFill>
              </a:defRPr>
            </a:lvl8pPr>
            <a:lvl9pPr lvl="8" algn="l" rtl="0">
              <a:lnSpc>
                <a:spcPct val="100000"/>
              </a:lnSpc>
              <a:spcBef>
                <a:spcPts val="0"/>
              </a:spcBef>
              <a:spcAft>
                <a:spcPts val="0"/>
              </a:spcAft>
              <a:buClr>
                <a:srgbClr val="FFFFFF"/>
              </a:buClr>
              <a:buSzPts val="2800"/>
              <a:buNone/>
              <a:defRPr sz="2800" b="1">
                <a:solidFill>
                  <a:srgbClr val="FFFFFF"/>
                </a:solidFill>
              </a:defRPr>
            </a:lvl9pPr>
          </a:lstStyle>
          <a:p>
            <a:endParaRPr/>
          </a:p>
        </p:txBody>
      </p:sp>
      <p:sp>
        <p:nvSpPr>
          <p:cNvPr id="171" name="Google Shape;171;p30"/>
          <p:cNvSpPr txBox="1">
            <a:spLocks noGrp="1"/>
          </p:cNvSpPr>
          <p:nvPr>
            <p:ph type="body" idx="1"/>
          </p:nvPr>
        </p:nvSpPr>
        <p:spPr>
          <a:xfrm>
            <a:off x="3539325" y="593900"/>
            <a:ext cx="5090400" cy="4011600"/>
          </a:xfrm>
          <a:prstGeom prst="rect">
            <a:avLst/>
          </a:prstGeom>
          <a:noFill/>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Clr>
                <a:srgbClr val="666666"/>
              </a:buClr>
              <a:buSzPts val="1400"/>
              <a:buChar char="●"/>
              <a:defRPr sz="1400">
                <a:solidFill>
                  <a:srgbClr val="666666"/>
                </a:solidFill>
              </a:defRPr>
            </a:lvl1pPr>
            <a:lvl2pPr marL="914400" lvl="1" indent="-304800" algn="l" rtl="0">
              <a:lnSpc>
                <a:spcPct val="115000"/>
              </a:lnSpc>
              <a:spcBef>
                <a:spcPts val="1600"/>
              </a:spcBef>
              <a:spcAft>
                <a:spcPts val="0"/>
              </a:spcAft>
              <a:buClr>
                <a:srgbClr val="666666"/>
              </a:buClr>
              <a:buSzPts val="1200"/>
              <a:buChar char="○"/>
              <a:defRPr sz="1200">
                <a:solidFill>
                  <a:srgbClr val="666666"/>
                </a:solidFill>
              </a:defRPr>
            </a:lvl2pPr>
            <a:lvl3pPr marL="1371600" lvl="2" indent="-304800" algn="l" rtl="0">
              <a:lnSpc>
                <a:spcPct val="115000"/>
              </a:lnSpc>
              <a:spcBef>
                <a:spcPts val="1600"/>
              </a:spcBef>
              <a:spcAft>
                <a:spcPts val="0"/>
              </a:spcAft>
              <a:buClr>
                <a:srgbClr val="666666"/>
              </a:buClr>
              <a:buSzPts val="1200"/>
              <a:buChar char="■"/>
              <a:defRPr sz="1200">
                <a:solidFill>
                  <a:srgbClr val="666666"/>
                </a:solidFill>
              </a:defRPr>
            </a:lvl3pPr>
            <a:lvl4pPr marL="1828800" lvl="3" indent="-304800" algn="l" rtl="0">
              <a:lnSpc>
                <a:spcPct val="115000"/>
              </a:lnSpc>
              <a:spcBef>
                <a:spcPts val="1600"/>
              </a:spcBef>
              <a:spcAft>
                <a:spcPts val="0"/>
              </a:spcAft>
              <a:buClr>
                <a:srgbClr val="666666"/>
              </a:buClr>
              <a:buSzPts val="1200"/>
              <a:buChar char="●"/>
              <a:defRPr sz="1200">
                <a:solidFill>
                  <a:srgbClr val="666666"/>
                </a:solidFill>
              </a:defRPr>
            </a:lvl4pPr>
            <a:lvl5pPr marL="2286000" lvl="4" indent="-304800" algn="l" rtl="0">
              <a:lnSpc>
                <a:spcPct val="115000"/>
              </a:lnSpc>
              <a:spcBef>
                <a:spcPts val="1600"/>
              </a:spcBef>
              <a:spcAft>
                <a:spcPts val="0"/>
              </a:spcAft>
              <a:buClr>
                <a:srgbClr val="666666"/>
              </a:buClr>
              <a:buSzPts val="1200"/>
              <a:buChar char="○"/>
              <a:defRPr sz="1200">
                <a:solidFill>
                  <a:srgbClr val="666666"/>
                </a:solidFill>
              </a:defRPr>
            </a:lvl5pPr>
            <a:lvl6pPr marL="2743200" lvl="5" indent="-304800" algn="l" rtl="0">
              <a:lnSpc>
                <a:spcPct val="115000"/>
              </a:lnSpc>
              <a:spcBef>
                <a:spcPts val="1600"/>
              </a:spcBef>
              <a:spcAft>
                <a:spcPts val="0"/>
              </a:spcAft>
              <a:buClr>
                <a:srgbClr val="666666"/>
              </a:buClr>
              <a:buSzPts val="1200"/>
              <a:buChar char="■"/>
              <a:defRPr sz="1200">
                <a:solidFill>
                  <a:srgbClr val="666666"/>
                </a:solidFill>
              </a:defRPr>
            </a:lvl6pPr>
            <a:lvl7pPr marL="3200400" lvl="6" indent="-304800" algn="l" rtl="0">
              <a:lnSpc>
                <a:spcPct val="115000"/>
              </a:lnSpc>
              <a:spcBef>
                <a:spcPts val="1600"/>
              </a:spcBef>
              <a:spcAft>
                <a:spcPts val="0"/>
              </a:spcAft>
              <a:buClr>
                <a:srgbClr val="666666"/>
              </a:buClr>
              <a:buSzPts val="1200"/>
              <a:buChar char="●"/>
              <a:defRPr sz="1200">
                <a:solidFill>
                  <a:srgbClr val="666666"/>
                </a:solidFill>
              </a:defRPr>
            </a:lvl7pPr>
            <a:lvl8pPr marL="3657600" lvl="7" indent="-304800" algn="l" rtl="0">
              <a:lnSpc>
                <a:spcPct val="115000"/>
              </a:lnSpc>
              <a:spcBef>
                <a:spcPts val="1600"/>
              </a:spcBef>
              <a:spcAft>
                <a:spcPts val="0"/>
              </a:spcAft>
              <a:buClr>
                <a:srgbClr val="666666"/>
              </a:buClr>
              <a:buSzPts val="1200"/>
              <a:buChar char="○"/>
              <a:defRPr sz="1200">
                <a:solidFill>
                  <a:srgbClr val="666666"/>
                </a:solidFill>
              </a:defRPr>
            </a:lvl8pPr>
            <a:lvl9pPr marL="4114800" lvl="8" indent="-304800" algn="l" rtl="0">
              <a:lnSpc>
                <a:spcPct val="115000"/>
              </a:lnSpc>
              <a:spcBef>
                <a:spcPts val="1600"/>
              </a:spcBef>
              <a:spcAft>
                <a:spcPts val="1600"/>
              </a:spcAft>
              <a:buClr>
                <a:srgbClr val="666666"/>
              </a:buClr>
              <a:buSzPts val="1200"/>
              <a:buChar char="■"/>
              <a:defRPr sz="1200">
                <a:solidFill>
                  <a:srgbClr val="666666"/>
                </a:solidFill>
              </a:defRPr>
            </a:lvl9pPr>
          </a:lstStyle>
          <a:p>
            <a:endParaRPr/>
          </a:p>
        </p:txBody>
      </p:sp>
      <p:sp>
        <p:nvSpPr>
          <p:cNvPr id="172" name="Google Shape;172;p30"/>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rgbClr val="666666"/>
                </a:solidFill>
              </a:defRPr>
            </a:lvl1pPr>
            <a:lvl2pPr lvl="1" algn="r" rtl="0">
              <a:lnSpc>
                <a:spcPct val="100000"/>
              </a:lnSpc>
              <a:spcAft>
                <a:spcPts val="0"/>
              </a:spcAft>
              <a:buNone/>
              <a:defRPr sz="1000">
                <a:solidFill>
                  <a:srgbClr val="666666"/>
                </a:solidFill>
              </a:defRPr>
            </a:lvl2pPr>
            <a:lvl3pPr lvl="2" algn="r" rtl="0">
              <a:lnSpc>
                <a:spcPct val="100000"/>
              </a:lnSpc>
              <a:spcAft>
                <a:spcPts val="0"/>
              </a:spcAft>
              <a:buNone/>
              <a:defRPr sz="1000">
                <a:solidFill>
                  <a:srgbClr val="666666"/>
                </a:solidFill>
              </a:defRPr>
            </a:lvl3pPr>
            <a:lvl4pPr lvl="3" algn="r" rtl="0">
              <a:lnSpc>
                <a:spcPct val="100000"/>
              </a:lnSpc>
              <a:spcAft>
                <a:spcPts val="0"/>
              </a:spcAft>
              <a:buNone/>
              <a:defRPr sz="1000">
                <a:solidFill>
                  <a:srgbClr val="666666"/>
                </a:solidFill>
              </a:defRPr>
            </a:lvl4pPr>
            <a:lvl5pPr lvl="4" algn="r" rtl="0">
              <a:lnSpc>
                <a:spcPct val="100000"/>
              </a:lnSpc>
              <a:spcAft>
                <a:spcPts val="0"/>
              </a:spcAft>
              <a:buNone/>
              <a:defRPr sz="1000">
                <a:solidFill>
                  <a:srgbClr val="666666"/>
                </a:solidFill>
              </a:defRPr>
            </a:lvl5pPr>
            <a:lvl6pPr lvl="5" algn="r" rtl="0">
              <a:lnSpc>
                <a:spcPct val="100000"/>
              </a:lnSpc>
              <a:spcAft>
                <a:spcPts val="0"/>
              </a:spcAft>
              <a:buNone/>
              <a:defRPr sz="1000">
                <a:solidFill>
                  <a:srgbClr val="666666"/>
                </a:solidFill>
              </a:defRPr>
            </a:lvl6pPr>
            <a:lvl7pPr lvl="6" algn="r" rtl="0">
              <a:lnSpc>
                <a:spcPct val="100000"/>
              </a:lnSpc>
              <a:spcAft>
                <a:spcPts val="0"/>
              </a:spcAft>
              <a:buNone/>
              <a:defRPr sz="1000">
                <a:solidFill>
                  <a:srgbClr val="666666"/>
                </a:solidFill>
              </a:defRPr>
            </a:lvl7pPr>
            <a:lvl8pPr lvl="7" algn="r" rtl="0">
              <a:lnSpc>
                <a:spcPct val="100000"/>
              </a:lnSpc>
              <a:spcAft>
                <a:spcPts val="0"/>
              </a:spcAft>
              <a:buNone/>
              <a:defRPr sz="1000">
                <a:solidFill>
                  <a:srgbClr val="666666"/>
                </a:solidFill>
              </a:defRPr>
            </a:lvl8pPr>
            <a:lvl9pPr lvl="8" algn="r" rtl="0">
              <a:lnSpc>
                <a:spcPct val="100000"/>
              </a:lnSpc>
              <a:spcAft>
                <a:spcPts val="0"/>
              </a:spcAft>
              <a:buNone/>
              <a:defRPr sz="1000">
                <a:solidFill>
                  <a:srgbClr val="666666"/>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 name="Google Shape;21;p4"/>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2" name="Google Shape;22;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ustom layout 19">
  <p:cSld name="AUTOLAYOUT_30">
    <p:spTree>
      <p:nvGrpSpPr>
        <p:cNvPr id="1" name="Shape 173"/>
        <p:cNvGrpSpPr/>
        <p:nvPr/>
      </p:nvGrpSpPr>
      <p:grpSpPr>
        <a:xfrm>
          <a:off x="0" y="0"/>
          <a:ext cx="0" cy="0"/>
          <a:chOff x="0" y="0"/>
          <a:chExt cx="0" cy="0"/>
        </a:xfrm>
      </p:grpSpPr>
      <p:sp>
        <p:nvSpPr>
          <p:cNvPr id="174" name="Google Shape;174;p31"/>
          <p:cNvSpPr/>
          <p:nvPr/>
        </p:nvSpPr>
        <p:spPr>
          <a:xfrm>
            <a:off x="0" y="0"/>
            <a:ext cx="9144000" cy="51435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1"/>
          <p:cNvSpPr/>
          <p:nvPr/>
        </p:nvSpPr>
        <p:spPr>
          <a:xfrm>
            <a:off x="3341300" y="314875"/>
            <a:ext cx="5486400" cy="4513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1"/>
          <p:cNvSpPr/>
          <p:nvPr/>
        </p:nvSpPr>
        <p:spPr>
          <a:xfrm>
            <a:off x="0" y="0"/>
            <a:ext cx="3048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1"/>
          <p:cNvSpPr/>
          <p:nvPr/>
        </p:nvSpPr>
        <p:spPr>
          <a:xfrm>
            <a:off x="3341300" y="314875"/>
            <a:ext cx="5486400" cy="113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title"/>
          </p:nvPr>
        </p:nvSpPr>
        <p:spPr>
          <a:xfrm>
            <a:off x="348300" y="428200"/>
            <a:ext cx="2351400" cy="43998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2800"/>
              <a:buNone/>
              <a:defRPr sz="2800" b="1">
                <a:solidFill>
                  <a:srgbClr val="FFFFFF"/>
                </a:solidFill>
              </a:defRPr>
            </a:lvl1pPr>
            <a:lvl2pPr lvl="1" algn="l" rtl="0">
              <a:lnSpc>
                <a:spcPct val="100000"/>
              </a:lnSpc>
              <a:spcBef>
                <a:spcPts val="0"/>
              </a:spcBef>
              <a:spcAft>
                <a:spcPts val="0"/>
              </a:spcAft>
              <a:buClr>
                <a:srgbClr val="FFFFFF"/>
              </a:buClr>
              <a:buSzPts val="2800"/>
              <a:buNone/>
              <a:defRPr sz="2800" b="1">
                <a:solidFill>
                  <a:srgbClr val="FFFFFF"/>
                </a:solidFill>
              </a:defRPr>
            </a:lvl2pPr>
            <a:lvl3pPr lvl="2" algn="l" rtl="0">
              <a:lnSpc>
                <a:spcPct val="100000"/>
              </a:lnSpc>
              <a:spcBef>
                <a:spcPts val="0"/>
              </a:spcBef>
              <a:spcAft>
                <a:spcPts val="0"/>
              </a:spcAft>
              <a:buClr>
                <a:srgbClr val="FFFFFF"/>
              </a:buClr>
              <a:buSzPts val="2800"/>
              <a:buNone/>
              <a:defRPr sz="2800" b="1">
                <a:solidFill>
                  <a:srgbClr val="FFFFFF"/>
                </a:solidFill>
              </a:defRPr>
            </a:lvl3pPr>
            <a:lvl4pPr lvl="3" algn="l" rtl="0">
              <a:lnSpc>
                <a:spcPct val="100000"/>
              </a:lnSpc>
              <a:spcBef>
                <a:spcPts val="0"/>
              </a:spcBef>
              <a:spcAft>
                <a:spcPts val="0"/>
              </a:spcAft>
              <a:buClr>
                <a:srgbClr val="FFFFFF"/>
              </a:buClr>
              <a:buSzPts val="2800"/>
              <a:buNone/>
              <a:defRPr sz="2800" b="1">
                <a:solidFill>
                  <a:srgbClr val="FFFFFF"/>
                </a:solidFill>
              </a:defRPr>
            </a:lvl4pPr>
            <a:lvl5pPr lvl="4" algn="l" rtl="0">
              <a:lnSpc>
                <a:spcPct val="100000"/>
              </a:lnSpc>
              <a:spcBef>
                <a:spcPts val="0"/>
              </a:spcBef>
              <a:spcAft>
                <a:spcPts val="0"/>
              </a:spcAft>
              <a:buClr>
                <a:srgbClr val="FFFFFF"/>
              </a:buClr>
              <a:buSzPts val="2800"/>
              <a:buNone/>
              <a:defRPr sz="2800" b="1">
                <a:solidFill>
                  <a:srgbClr val="FFFFFF"/>
                </a:solidFill>
              </a:defRPr>
            </a:lvl5pPr>
            <a:lvl6pPr lvl="5" algn="l" rtl="0">
              <a:lnSpc>
                <a:spcPct val="100000"/>
              </a:lnSpc>
              <a:spcBef>
                <a:spcPts val="0"/>
              </a:spcBef>
              <a:spcAft>
                <a:spcPts val="0"/>
              </a:spcAft>
              <a:buClr>
                <a:srgbClr val="FFFFFF"/>
              </a:buClr>
              <a:buSzPts val="2800"/>
              <a:buNone/>
              <a:defRPr sz="2800" b="1">
                <a:solidFill>
                  <a:srgbClr val="FFFFFF"/>
                </a:solidFill>
              </a:defRPr>
            </a:lvl6pPr>
            <a:lvl7pPr lvl="6" algn="l" rtl="0">
              <a:lnSpc>
                <a:spcPct val="100000"/>
              </a:lnSpc>
              <a:spcBef>
                <a:spcPts val="0"/>
              </a:spcBef>
              <a:spcAft>
                <a:spcPts val="0"/>
              </a:spcAft>
              <a:buClr>
                <a:srgbClr val="FFFFFF"/>
              </a:buClr>
              <a:buSzPts val="2800"/>
              <a:buNone/>
              <a:defRPr sz="2800" b="1">
                <a:solidFill>
                  <a:srgbClr val="FFFFFF"/>
                </a:solidFill>
              </a:defRPr>
            </a:lvl7pPr>
            <a:lvl8pPr lvl="7" algn="l" rtl="0">
              <a:lnSpc>
                <a:spcPct val="100000"/>
              </a:lnSpc>
              <a:spcBef>
                <a:spcPts val="0"/>
              </a:spcBef>
              <a:spcAft>
                <a:spcPts val="0"/>
              </a:spcAft>
              <a:buClr>
                <a:srgbClr val="FFFFFF"/>
              </a:buClr>
              <a:buSzPts val="2800"/>
              <a:buNone/>
              <a:defRPr sz="2800" b="1">
                <a:solidFill>
                  <a:srgbClr val="FFFFFF"/>
                </a:solidFill>
              </a:defRPr>
            </a:lvl8pPr>
            <a:lvl9pPr lvl="8" algn="l" rtl="0">
              <a:lnSpc>
                <a:spcPct val="100000"/>
              </a:lnSpc>
              <a:spcBef>
                <a:spcPts val="0"/>
              </a:spcBef>
              <a:spcAft>
                <a:spcPts val="0"/>
              </a:spcAft>
              <a:buClr>
                <a:srgbClr val="FFFFFF"/>
              </a:buClr>
              <a:buSzPts val="2800"/>
              <a:buNone/>
              <a:defRPr sz="2800" b="1">
                <a:solidFill>
                  <a:srgbClr val="FFFFFF"/>
                </a:solidFill>
              </a:defRPr>
            </a:lvl9pPr>
          </a:lstStyle>
          <a:p>
            <a:endParaRPr/>
          </a:p>
        </p:txBody>
      </p:sp>
      <p:sp>
        <p:nvSpPr>
          <p:cNvPr id="179" name="Google Shape;179;p31"/>
          <p:cNvSpPr txBox="1">
            <a:spLocks noGrp="1"/>
          </p:cNvSpPr>
          <p:nvPr>
            <p:ph type="body" idx="1"/>
          </p:nvPr>
        </p:nvSpPr>
        <p:spPr>
          <a:xfrm>
            <a:off x="3539325" y="593900"/>
            <a:ext cx="5090400" cy="4011600"/>
          </a:xfrm>
          <a:prstGeom prst="rect">
            <a:avLst/>
          </a:prstGeom>
          <a:noFill/>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Clr>
                <a:srgbClr val="666666"/>
              </a:buClr>
              <a:buSzPts val="1400"/>
              <a:buChar char="●"/>
              <a:defRPr sz="1400">
                <a:solidFill>
                  <a:srgbClr val="666666"/>
                </a:solidFill>
              </a:defRPr>
            </a:lvl1pPr>
            <a:lvl2pPr marL="914400" lvl="1" indent="-304800" algn="l" rtl="0">
              <a:lnSpc>
                <a:spcPct val="115000"/>
              </a:lnSpc>
              <a:spcBef>
                <a:spcPts val="1600"/>
              </a:spcBef>
              <a:spcAft>
                <a:spcPts val="0"/>
              </a:spcAft>
              <a:buClr>
                <a:srgbClr val="666666"/>
              </a:buClr>
              <a:buSzPts val="1200"/>
              <a:buChar char="○"/>
              <a:defRPr sz="1200">
                <a:solidFill>
                  <a:srgbClr val="666666"/>
                </a:solidFill>
              </a:defRPr>
            </a:lvl2pPr>
            <a:lvl3pPr marL="1371600" lvl="2" indent="-304800" algn="l" rtl="0">
              <a:lnSpc>
                <a:spcPct val="115000"/>
              </a:lnSpc>
              <a:spcBef>
                <a:spcPts val="1600"/>
              </a:spcBef>
              <a:spcAft>
                <a:spcPts val="0"/>
              </a:spcAft>
              <a:buClr>
                <a:srgbClr val="666666"/>
              </a:buClr>
              <a:buSzPts val="1200"/>
              <a:buChar char="■"/>
              <a:defRPr sz="1200">
                <a:solidFill>
                  <a:srgbClr val="666666"/>
                </a:solidFill>
              </a:defRPr>
            </a:lvl3pPr>
            <a:lvl4pPr marL="1828800" lvl="3" indent="-304800" algn="l" rtl="0">
              <a:lnSpc>
                <a:spcPct val="115000"/>
              </a:lnSpc>
              <a:spcBef>
                <a:spcPts val="1600"/>
              </a:spcBef>
              <a:spcAft>
                <a:spcPts val="0"/>
              </a:spcAft>
              <a:buClr>
                <a:srgbClr val="666666"/>
              </a:buClr>
              <a:buSzPts val="1200"/>
              <a:buChar char="●"/>
              <a:defRPr sz="1200">
                <a:solidFill>
                  <a:srgbClr val="666666"/>
                </a:solidFill>
              </a:defRPr>
            </a:lvl4pPr>
            <a:lvl5pPr marL="2286000" lvl="4" indent="-304800" algn="l" rtl="0">
              <a:lnSpc>
                <a:spcPct val="115000"/>
              </a:lnSpc>
              <a:spcBef>
                <a:spcPts val="1600"/>
              </a:spcBef>
              <a:spcAft>
                <a:spcPts val="0"/>
              </a:spcAft>
              <a:buClr>
                <a:srgbClr val="666666"/>
              </a:buClr>
              <a:buSzPts val="1200"/>
              <a:buChar char="○"/>
              <a:defRPr sz="1200">
                <a:solidFill>
                  <a:srgbClr val="666666"/>
                </a:solidFill>
              </a:defRPr>
            </a:lvl5pPr>
            <a:lvl6pPr marL="2743200" lvl="5" indent="-304800" algn="l" rtl="0">
              <a:lnSpc>
                <a:spcPct val="115000"/>
              </a:lnSpc>
              <a:spcBef>
                <a:spcPts val="1600"/>
              </a:spcBef>
              <a:spcAft>
                <a:spcPts val="0"/>
              </a:spcAft>
              <a:buClr>
                <a:srgbClr val="666666"/>
              </a:buClr>
              <a:buSzPts val="1200"/>
              <a:buChar char="■"/>
              <a:defRPr sz="1200">
                <a:solidFill>
                  <a:srgbClr val="666666"/>
                </a:solidFill>
              </a:defRPr>
            </a:lvl6pPr>
            <a:lvl7pPr marL="3200400" lvl="6" indent="-304800" algn="l" rtl="0">
              <a:lnSpc>
                <a:spcPct val="115000"/>
              </a:lnSpc>
              <a:spcBef>
                <a:spcPts val="1600"/>
              </a:spcBef>
              <a:spcAft>
                <a:spcPts val="0"/>
              </a:spcAft>
              <a:buClr>
                <a:srgbClr val="666666"/>
              </a:buClr>
              <a:buSzPts val="1200"/>
              <a:buChar char="●"/>
              <a:defRPr sz="1200">
                <a:solidFill>
                  <a:srgbClr val="666666"/>
                </a:solidFill>
              </a:defRPr>
            </a:lvl7pPr>
            <a:lvl8pPr marL="3657600" lvl="7" indent="-304800" algn="l" rtl="0">
              <a:lnSpc>
                <a:spcPct val="115000"/>
              </a:lnSpc>
              <a:spcBef>
                <a:spcPts val="1600"/>
              </a:spcBef>
              <a:spcAft>
                <a:spcPts val="0"/>
              </a:spcAft>
              <a:buClr>
                <a:srgbClr val="666666"/>
              </a:buClr>
              <a:buSzPts val="1200"/>
              <a:buChar char="○"/>
              <a:defRPr sz="1200">
                <a:solidFill>
                  <a:srgbClr val="666666"/>
                </a:solidFill>
              </a:defRPr>
            </a:lvl8pPr>
            <a:lvl9pPr marL="4114800" lvl="8" indent="-304800" algn="l" rtl="0">
              <a:lnSpc>
                <a:spcPct val="115000"/>
              </a:lnSpc>
              <a:spcBef>
                <a:spcPts val="1600"/>
              </a:spcBef>
              <a:spcAft>
                <a:spcPts val="1600"/>
              </a:spcAft>
              <a:buClr>
                <a:srgbClr val="666666"/>
              </a:buClr>
              <a:buSzPts val="1200"/>
              <a:buChar char="■"/>
              <a:defRPr sz="1200">
                <a:solidFill>
                  <a:srgbClr val="666666"/>
                </a:solidFill>
              </a:defRPr>
            </a:lvl9pPr>
          </a:lstStyle>
          <a:p>
            <a:endParaRPr/>
          </a:p>
        </p:txBody>
      </p:sp>
      <p:sp>
        <p:nvSpPr>
          <p:cNvPr id="180" name="Google Shape;180;p31"/>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rgbClr val="666666"/>
                </a:solidFill>
              </a:defRPr>
            </a:lvl1pPr>
            <a:lvl2pPr lvl="1" algn="r" rtl="0">
              <a:lnSpc>
                <a:spcPct val="100000"/>
              </a:lnSpc>
              <a:spcAft>
                <a:spcPts val="0"/>
              </a:spcAft>
              <a:buNone/>
              <a:defRPr sz="1000">
                <a:solidFill>
                  <a:srgbClr val="666666"/>
                </a:solidFill>
              </a:defRPr>
            </a:lvl2pPr>
            <a:lvl3pPr lvl="2" algn="r" rtl="0">
              <a:lnSpc>
                <a:spcPct val="100000"/>
              </a:lnSpc>
              <a:spcAft>
                <a:spcPts val="0"/>
              </a:spcAft>
              <a:buNone/>
              <a:defRPr sz="1000">
                <a:solidFill>
                  <a:srgbClr val="666666"/>
                </a:solidFill>
              </a:defRPr>
            </a:lvl3pPr>
            <a:lvl4pPr lvl="3" algn="r" rtl="0">
              <a:lnSpc>
                <a:spcPct val="100000"/>
              </a:lnSpc>
              <a:spcAft>
                <a:spcPts val="0"/>
              </a:spcAft>
              <a:buNone/>
              <a:defRPr sz="1000">
                <a:solidFill>
                  <a:srgbClr val="666666"/>
                </a:solidFill>
              </a:defRPr>
            </a:lvl4pPr>
            <a:lvl5pPr lvl="4" algn="r" rtl="0">
              <a:lnSpc>
                <a:spcPct val="100000"/>
              </a:lnSpc>
              <a:spcAft>
                <a:spcPts val="0"/>
              </a:spcAft>
              <a:buNone/>
              <a:defRPr sz="1000">
                <a:solidFill>
                  <a:srgbClr val="666666"/>
                </a:solidFill>
              </a:defRPr>
            </a:lvl5pPr>
            <a:lvl6pPr lvl="5" algn="r" rtl="0">
              <a:lnSpc>
                <a:spcPct val="100000"/>
              </a:lnSpc>
              <a:spcAft>
                <a:spcPts val="0"/>
              </a:spcAft>
              <a:buNone/>
              <a:defRPr sz="1000">
                <a:solidFill>
                  <a:srgbClr val="666666"/>
                </a:solidFill>
              </a:defRPr>
            </a:lvl6pPr>
            <a:lvl7pPr lvl="6" algn="r" rtl="0">
              <a:lnSpc>
                <a:spcPct val="100000"/>
              </a:lnSpc>
              <a:spcAft>
                <a:spcPts val="0"/>
              </a:spcAft>
              <a:buNone/>
              <a:defRPr sz="1000">
                <a:solidFill>
                  <a:srgbClr val="666666"/>
                </a:solidFill>
              </a:defRPr>
            </a:lvl7pPr>
            <a:lvl8pPr lvl="7" algn="r" rtl="0">
              <a:lnSpc>
                <a:spcPct val="100000"/>
              </a:lnSpc>
              <a:spcAft>
                <a:spcPts val="0"/>
              </a:spcAft>
              <a:buNone/>
              <a:defRPr sz="1000">
                <a:solidFill>
                  <a:srgbClr val="666666"/>
                </a:solidFill>
              </a:defRPr>
            </a:lvl8pPr>
            <a:lvl9pPr lvl="8" algn="r" rtl="0">
              <a:lnSpc>
                <a:spcPct val="100000"/>
              </a:lnSpc>
              <a:spcAft>
                <a:spcPts val="0"/>
              </a:spcAft>
              <a:buNone/>
              <a:defRPr sz="1000">
                <a:solidFill>
                  <a:srgbClr val="666666"/>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ustom layout 22">
  <p:cSld name="AUTOLAYOUT_36">
    <p:bg>
      <p:bgPr>
        <a:solidFill>
          <a:srgbClr val="FFFFFF"/>
        </a:solidFill>
        <a:effectLst/>
      </p:bgPr>
    </p:bg>
    <p:spTree>
      <p:nvGrpSpPr>
        <p:cNvPr id="1" name="Shape 181"/>
        <p:cNvGrpSpPr/>
        <p:nvPr/>
      </p:nvGrpSpPr>
      <p:grpSpPr>
        <a:xfrm>
          <a:off x="0" y="0"/>
          <a:ext cx="0" cy="0"/>
          <a:chOff x="0" y="0"/>
          <a:chExt cx="0" cy="0"/>
        </a:xfrm>
      </p:grpSpPr>
      <p:sp>
        <p:nvSpPr>
          <p:cNvPr id="182" name="Google Shape;182;p32"/>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2"/>
          <p:cNvSpPr/>
          <p:nvPr/>
        </p:nvSpPr>
        <p:spPr>
          <a:xfrm>
            <a:off x="0" y="0"/>
            <a:ext cx="9144000" cy="2161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2"/>
          <p:cNvSpPr txBox="1">
            <a:spLocks noGrp="1"/>
          </p:cNvSpPr>
          <p:nvPr>
            <p:ph type="title"/>
          </p:nvPr>
        </p:nvSpPr>
        <p:spPr>
          <a:xfrm>
            <a:off x="317700" y="369325"/>
            <a:ext cx="6934800" cy="1579200"/>
          </a:xfrm>
          <a:prstGeom prst="rect">
            <a:avLst/>
          </a:prstGeom>
          <a:noFill/>
        </p:spPr>
        <p:txBody>
          <a:bodyPr spcFirstLastPara="1" wrap="square" lIns="91425" tIns="91425" rIns="91425" bIns="91425" anchor="b" anchorCtr="0">
            <a:noAutofit/>
          </a:bodyPr>
          <a:lstStyle>
            <a:lvl1pPr lvl="0" algn="l" rtl="0">
              <a:lnSpc>
                <a:spcPct val="100000"/>
              </a:lnSpc>
              <a:spcBef>
                <a:spcPts val="0"/>
              </a:spcBef>
              <a:spcAft>
                <a:spcPts val="0"/>
              </a:spcAft>
              <a:buClr>
                <a:schemeClr val="lt1"/>
              </a:buClr>
              <a:buSzPts val="3600"/>
              <a:buNone/>
              <a:defRPr sz="3600" b="1">
                <a:solidFill>
                  <a:schemeClr val="lt1"/>
                </a:solidFill>
              </a:defRPr>
            </a:lvl1pPr>
            <a:lvl2pPr lvl="1" algn="l" rtl="0">
              <a:lnSpc>
                <a:spcPct val="100000"/>
              </a:lnSpc>
              <a:spcBef>
                <a:spcPts val="0"/>
              </a:spcBef>
              <a:spcAft>
                <a:spcPts val="0"/>
              </a:spcAft>
              <a:buClr>
                <a:schemeClr val="lt1"/>
              </a:buClr>
              <a:buSzPts val="3600"/>
              <a:buNone/>
              <a:defRPr sz="3600" b="1">
                <a:solidFill>
                  <a:schemeClr val="lt1"/>
                </a:solidFill>
              </a:defRPr>
            </a:lvl2pPr>
            <a:lvl3pPr lvl="2" algn="l" rtl="0">
              <a:lnSpc>
                <a:spcPct val="100000"/>
              </a:lnSpc>
              <a:spcBef>
                <a:spcPts val="0"/>
              </a:spcBef>
              <a:spcAft>
                <a:spcPts val="0"/>
              </a:spcAft>
              <a:buClr>
                <a:schemeClr val="lt1"/>
              </a:buClr>
              <a:buSzPts val="3600"/>
              <a:buNone/>
              <a:defRPr sz="3600" b="1">
                <a:solidFill>
                  <a:schemeClr val="lt1"/>
                </a:solidFill>
              </a:defRPr>
            </a:lvl3pPr>
            <a:lvl4pPr lvl="3" algn="l" rtl="0">
              <a:lnSpc>
                <a:spcPct val="100000"/>
              </a:lnSpc>
              <a:spcBef>
                <a:spcPts val="0"/>
              </a:spcBef>
              <a:spcAft>
                <a:spcPts val="0"/>
              </a:spcAft>
              <a:buClr>
                <a:schemeClr val="lt1"/>
              </a:buClr>
              <a:buSzPts val="3600"/>
              <a:buNone/>
              <a:defRPr sz="3600" b="1">
                <a:solidFill>
                  <a:schemeClr val="lt1"/>
                </a:solidFill>
              </a:defRPr>
            </a:lvl4pPr>
            <a:lvl5pPr lvl="4" algn="l" rtl="0">
              <a:lnSpc>
                <a:spcPct val="100000"/>
              </a:lnSpc>
              <a:spcBef>
                <a:spcPts val="0"/>
              </a:spcBef>
              <a:spcAft>
                <a:spcPts val="0"/>
              </a:spcAft>
              <a:buClr>
                <a:schemeClr val="lt1"/>
              </a:buClr>
              <a:buSzPts val="3600"/>
              <a:buNone/>
              <a:defRPr sz="3600" b="1">
                <a:solidFill>
                  <a:schemeClr val="lt1"/>
                </a:solidFill>
              </a:defRPr>
            </a:lvl5pPr>
            <a:lvl6pPr lvl="5" algn="l" rtl="0">
              <a:lnSpc>
                <a:spcPct val="100000"/>
              </a:lnSpc>
              <a:spcBef>
                <a:spcPts val="0"/>
              </a:spcBef>
              <a:spcAft>
                <a:spcPts val="0"/>
              </a:spcAft>
              <a:buClr>
                <a:schemeClr val="lt1"/>
              </a:buClr>
              <a:buSzPts val="3600"/>
              <a:buNone/>
              <a:defRPr sz="3600" b="1">
                <a:solidFill>
                  <a:schemeClr val="lt1"/>
                </a:solidFill>
              </a:defRPr>
            </a:lvl6pPr>
            <a:lvl7pPr lvl="6" algn="l" rtl="0">
              <a:lnSpc>
                <a:spcPct val="100000"/>
              </a:lnSpc>
              <a:spcBef>
                <a:spcPts val="0"/>
              </a:spcBef>
              <a:spcAft>
                <a:spcPts val="0"/>
              </a:spcAft>
              <a:buClr>
                <a:schemeClr val="lt1"/>
              </a:buClr>
              <a:buSzPts val="3600"/>
              <a:buNone/>
              <a:defRPr sz="3600" b="1">
                <a:solidFill>
                  <a:schemeClr val="lt1"/>
                </a:solidFill>
              </a:defRPr>
            </a:lvl7pPr>
            <a:lvl8pPr lvl="7" algn="l" rtl="0">
              <a:lnSpc>
                <a:spcPct val="100000"/>
              </a:lnSpc>
              <a:spcBef>
                <a:spcPts val="0"/>
              </a:spcBef>
              <a:spcAft>
                <a:spcPts val="0"/>
              </a:spcAft>
              <a:buClr>
                <a:schemeClr val="lt1"/>
              </a:buClr>
              <a:buSzPts val="3600"/>
              <a:buNone/>
              <a:defRPr sz="3600" b="1">
                <a:solidFill>
                  <a:schemeClr val="lt1"/>
                </a:solidFill>
              </a:defRPr>
            </a:lvl8pPr>
            <a:lvl9pPr lvl="8" algn="l" rtl="0">
              <a:lnSpc>
                <a:spcPct val="100000"/>
              </a:lnSpc>
              <a:spcBef>
                <a:spcPts val="0"/>
              </a:spcBef>
              <a:spcAft>
                <a:spcPts val="0"/>
              </a:spcAft>
              <a:buClr>
                <a:schemeClr val="lt1"/>
              </a:buClr>
              <a:buSzPts val="3600"/>
              <a:buNone/>
              <a:defRPr sz="3600" b="1">
                <a:solidFill>
                  <a:schemeClr val="lt1"/>
                </a:solidFill>
              </a:defRPr>
            </a:lvl9pPr>
          </a:lstStyle>
          <a:p>
            <a:endParaRPr/>
          </a:p>
        </p:txBody>
      </p:sp>
      <p:sp>
        <p:nvSpPr>
          <p:cNvPr id="185" name="Google Shape;185;p32"/>
          <p:cNvSpPr txBox="1">
            <a:spLocks noGrp="1"/>
          </p:cNvSpPr>
          <p:nvPr>
            <p:ph type="body" idx="1"/>
          </p:nvPr>
        </p:nvSpPr>
        <p:spPr>
          <a:xfrm>
            <a:off x="317700" y="2432075"/>
            <a:ext cx="6397800" cy="2329800"/>
          </a:xfrm>
          <a:prstGeom prst="rect">
            <a:avLst/>
          </a:prstGeom>
          <a:noFill/>
        </p:spPr>
        <p:txBody>
          <a:bodyPr spcFirstLastPara="1" wrap="square" lIns="91425" tIns="91425" rIns="91425" bIns="91425" anchor="t" anchorCtr="0">
            <a:no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86" name="Google Shape;186;p32"/>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ustom layout 1">
  <p:cSld name="AUTOLAYOUT_37">
    <p:bg>
      <p:bgPr>
        <a:solidFill>
          <a:srgbClr val="FFFFFF"/>
        </a:solidFill>
        <a:effectLst/>
      </p:bgPr>
    </p:bg>
    <p:spTree>
      <p:nvGrpSpPr>
        <p:cNvPr id="1" name="Shape 187"/>
        <p:cNvGrpSpPr/>
        <p:nvPr/>
      </p:nvGrpSpPr>
      <p:grpSpPr>
        <a:xfrm>
          <a:off x="0" y="0"/>
          <a:ext cx="0" cy="0"/>
          <a:chOff x="0" y="0"/>
          <a:chExt cx="0" cy="0"/>
        </a:xfrm>
      </p:grpSpPr>
      <p:sp>
        <p:nvSpPr>
          <p:cNvPr id="188" name="Google Shape;188;p33"/>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3"/>
          <p:cNvSpPr/>
          <p:nvPr/>
        </p:nvSpPr>
        <p:spPr>
          <a:xfrm rot="5400000">
            <a:off x="714198" y="47725"/>
            <a:ext cx="857400" cy="762000"/>
          </a:xfrm>
          <a:prstGeom prst="triangle">
            <a:avLst>
              <a:gd name="adj" fmla="val 50000"/>
            </a:avLst>
          </a:prstGeom>
          <a:solidFill>
            <a:srgbClr val="EAD1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3"/>
          <p:cNvSpPr/>
          <p:nvPr/>
        </p:nvSpPr>
        <p:spPr>
          <a:xfrm rot="-5400000" flipH="1">
            <a:off x="928672" y="-166420"/>
            <a:ext cx="428700" cy="762000"/>
          </a:xfrm>
          <a:prstGeom prst="rtTriangle">
            <a:avLst/>
          </a:prstGeom>
          <a:solidFill>
            <a:srgbClr val="EAD1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3"/>
          <p:cNvSpPr txBox="1">
            <a:spLocks noGrp="1"/>
          </p:cNvSpPr>
          <p:nvPr>
            <p:ph type="title"/>
          </p:nvPr>
        </p:nvSpPr>
        <p:spPr>
          <a:xfrm>
            <a:off x="762025" y="1189150"/>
            <a:ext cx="7620000" cy="857400"/>
          </a:xfrm>
          <a:prstGeom prst="rect">
            <a:avLst/>
          </a:prstGeom>
          <a:noFill/>
        </p:spPr>
        <p:txBody>
          <a:bodyPr spcFirstLastPara="1" wrap="square" lIns="91425" tIns="91425" rIns="91425" bIns="91425" anchor="b" anchorCtr="0">
            <a:noAutofit/>
          </a:bodyPr>
          <a:lstStyle>
            <a:lvl1pPr lvl="0" algn="l" rtl="0">
              <a:lnSpc>
                <a:spcPct val="100000"/>
              </a:lnSpc>
              <a:spcBef>
                <a:spcPts val="0"/>
              </a:spcBef>
              <a:spcAft>
                <a:spcPts val="0"/>
              </a:spcAft>
              <a:buNone/>
              <a:defRPr sz="3600" b="1">
                <a:solidFill>
                  <a:srgbClr val="212121"/>
                </a:solidFill>
              </a:defRPr>
            </a:lvl1pPr>
            <a:lvl2pPr lvl="1" algn="l" rtl="0">
              <a:lnSpc>
                <a:spcPct val="100000"/>
              </a:lnSpc>
              <a:spcBef>
                <a:spcPts val="0"/>
              </a:spcBef>
              <a:spcAft>
                <a:spcPts val="0"/>
              </a:spcAft>
              <a:buNone/>
              <a:defRPr sz="3600" b="1">
                <a:solidFill>
                  <a:srgbClr val="212121"/>
                </a:solidFill>
              </a:defRPr>
            </a:lvl2pPr>
            <a:lvl3pPr lvl="2" algn="l" rtl="0">
              <a:lnSpc>
                <a:spcPct val="100000"/>
              </a:lnSpc>
              <a:spcBef>
                <a:spcPts val="0"/>
              </a:spcBef>
              <a:spcAft>
                <a:spcPts val="0"/>
              </a:spcAft>
              <a:buNone/>
              <a:defRPr sz="3600" b="1">
                <a:solidFill>
                  <a:srgbClr val="212121"/>
                </a:solidFill>
              </a:defRPr>
            </a:lvl3pPr>
            <a:lvl4pPr lvl="3" algn="l" rtl="0">
              <a:lnSpc>
                <a:spcPct val="100000"/>
              </a:lnSpc>
              <a:spcBef>
                <a:spcPts val="0"/>
              </a:spcBef>
              <a:spcAft>
                <a:spcPts val="0"/>
              </a:spcAft>
              <a:buNone/>
              <a:defRPr sz="3600" b="1">
                <a:solidFill>
                  <a:srgbClr val="212121"/>
                </a:solidFill>
              </a:defRPr>
            </a:lvl4pPr>
            <a:lvl5pPr lvl="4" algn="l" rtl="0">
              <a:lnSpc>
                <a:spcPct val="100000"/>
              </a:lnSpc>
              <a:spcBef>
                <a:spcPts val="0"/>
              </a:spcBef>
              <a:spcAft>
                <a:spcPts val="0"/>
              </a:spcAft>
              <a:buNone/>
              <a:defRPr sz="3600" b="1">
                <a:solidFill>
                  <a:srgbClr val="212121"/>
                </a:solidFill>
              </a:defRPr>
            </a:lvl5pPr>
            <a:lvl6pPr lvl="5" algn="l" rtl="0">
              <a:lnSpc>
                <a:spcPct val="100000"/>
              </a:lnSpc>
              <a:spcBef>
                <a:spcPts val="0"/>
              </a:spcBef>
              <a:spcAft>
                <a:spcPts val="0"/>
              </a:spcAft>
              <a:buNone/>
              <a:defRPr sz="3600" b="1">
                <a:solidFill>
                  <a:srgbClr val="212121"/>
                </a:solidFill>
              </a:defRPr>
            </a:lvl6pPr>
            <a:lvl7pPr lvl="6" algn="l" rtl="0">
              <a:lnSpc>
                <a:spcPct val="100000"/>
              </a:lnSpc>
              <a:spcBef>
                <a:spcPts val="0"/>
              </a:spcBef>
              <a:spcAft>
                <a:spcPts val="0"/>
              </a:spcAft>
              <a:buNone/>
              <a:defRPr sz="3600" b="1">
                <a:solidFill>
                  <a:srgbClr val="212121"/>
                </a:solidFill>
              </a:defRPr>
            </a:lvl7pPr>
            <a:lvl8pPr lvl="7" algn="l" rtl="0">
              <a:lnSpc>
                <a:spcPct val="100000"/>
              </a:lnSpc>
              <a:spcBef>
                <a:spcPts val="0"/>
              </a:spcBef>
              <a:spcAft>
                <a:spcPts val="0"/>
              </a:spcAft>
              <a:buNone/>
              <a:defRPr sz="3600" b="1">
                <a:solidFill>
                  <a:srgbClr val="212121"/>
                </a:solidFill>
              </a:defRPr>
            </a:lvl8pPr>
            <a:lvl9pPr lvl="8" algn="l" rtl="0">
              <a:lnSpc>
                <a:spcPct val="100000"/>
              </a:lnSpc>
              <a:spcBef>
                <a:spcPts val="0"/>
              </a:spcBef>
              <a:spcAft>
                <a:spcPts val="0"/>
              </a:spcAft>
              <a:buNone/>
              <a:defRPr sz="3600" b="1">
                <a:solidFill>
                  <a:srgbClr val="212121"/>
                </a:solidFill>
              </a:defRPr>
            </a:lvl9pPr>
          </a:lstStyle>
          <a:p>
            <a:endParaRPr/>
          </a:p>
        </p:txBody>
      </p:sp>
      <p:sp>
        <p:nvSpPr>
          <p:cNvPr id="192" name="Google Shape;192;p33"/>
          <p:cNvSpPr txBox="1">
            <a:spLocks noGrp="1"/>
          </p:cNvSpPr>
          <p:nvPr>
            <p:ph type="body" idx="1"/>
          </p:nvPr>
        </p:nvSpPr>
        <p:spPr>
          <a:xfrm>
            <a:off x="762025" y="2253000"/>
            <a:ext cx="7620000" cy="2334600"/>
          </a:xfrm>
          <a:prstGeom prst="rect">
            <a:avLst/>
          </a:prstGeom>
          <a:noFill/>
        </p:spPr>
        <p:txBody>
          <a:bodyPr spcFirstLastPara="1" wrap="square" lIns="91425" tIns="91425" rIns="91425" bIns="91425" anchor="t" anchorCtr="0">
            <a:noAutofit/>
          </a:bodyPr>
          <a:lstStyle>
            <a:lvl1pPr marL="457200" lvl="0" indent="-355600" algn="l" rtl="0">
              <a:lnSpc>
                <a:spcPct val="115000"/>
              </a:lnSpc>
              <a:spcBef>
                <a:spcPts val="0"/>
              </a:spcBef>
              <a:spcAft>
                <a:spcPts val="0"/>
              </a:spcAft>
              <a:buClr>
                <a:srgbClr val="616161"/>
              </a:buClr>
              <a:buSzPts val="2000"/>
              <a:buChar char="●"/>
              <a:defRPr sz="2000">
                <a:solidFill>
                  <a:srgbClr val="616161"/>
                </a:solidFill>
              </a:defRPr>
            </a:lvl1pPr>
            <a:lvl2pPr marL="914400" lvl="1" indent="-330200" algn="l" rtl="0">
              <a:lnSpc>
                <a:spcPct val="115000"/>
              </a:lnSpc>
              <a:spcBef>
                <a:spcPts val="1600"/>
              </a:spcBef>
              <a:spcAft>
                <a:spcPts val="0"/>
              </a:spcAft>
              <a:buClr>
                <a:srgbClr val="616161"/>
              </a:buClr>
              <a:buSzPts val="1600"/>
              <a:buChar char="○"/>
              <a:defRPr sz="1600">
                <a:solidFill>
                  <a:srgbClr val="616161"/>
                </a:solidFill>
              </a:defRPr>
            </a:lvl2pPr>
            <a:lvl3pPr marL="1371600" lvl="2" indent="-330200" algn="l" rtl="0">
              <a:lnSpc>
                <a:spcPct val="115000"/>
              </a:lnSpc>
              <a:spcBef>
                <a:spcPts val="1600"/>
              </a:spcBef>
              <a:spcAft>
                <a:spcPts val="0"/>
              </a:spcAft>
              <a:buClr>
                <a:srgbClr val="616161"/>
              </a:buClr>
              <a:buSzPts val="1600"/>
              <a:buChar char="■"/>
              <a:defRPr sz="1600">
                <a:solidFill>
                  <a:srgbClr val="616161"/>
                </a:solidFill>
              </a:defRPr>
            </a:lvl3pPr>
            <a:lvl4pPr marL="1828800" lvl="3" indent="-330200" algn="l" rtl="0">
              <a:lnSpc>
                <a:spcPct val="115000"/>
              </a:lnSpc>
              <a:spcBef>
                <a:spcPts val="1600"/>
              </a:spcBef>
              <a:spcAft>
                <a:spcPts val="0"/>
              </a:spcAft>
              <a:buClr>
                <a:srgbClr val="616161"/>
              </a:buClr>
              <a:buSzPts val="1600"/>
              <a:buChar char="●"/>
              <a:defRPr sz="1600">
                <a:solidFill>
                  <a:srgbClr val="616161"/>
                </a:solidFill>
              </a:defRPr>
            </a:lvl4pPr>
            <a:lvl5pPr marL="2286000" lvl="4" indent="-330200" algn="l" rtl="0">
              <a:lnSpc>
                <a:spcPct val="115000"/>
              </a:lnSpc>
              <a:spcBef>
                <a:spcPts val="1600"/>
              </a:spcBef>
              <a:spcAft>
                <a:spcPts val="0"/>
              </a:spcAft>
              <a:buClr>
                <a:srgbClr val="616161"/>
              </a:buClr>
              <a:buSzPts val="1600"/>
              <a:buChar char="○"/>
              <a:defRPr sz="1600">
                <a:solidFill>
                  <a:srgbClr val="616161"/>
                </a:solidFill>
              </a:defRPr>
            </a:lvl5pPr>
            <a:lvl6pPr marL="2743200" lvl="5" indent="-330200" algn="l" rtl="0">
              <a:lnSpc>
                <a:spcPct val="115000"/>
              </a:lnSpc>
              <a:spcBef>
                <a:spcPts val="1600"/>
              </a:spcBef>
              <a:spcAft>
                <a:spcPts val="0"/>
              </a:spcAft>
              <a:buClr>
                <a:srgbClr val="616161"/>
              </a:buClr>
              <a:buSzPts val="1600"/>
              <a:buChar char="■"/>
              <a:defRPr sz="1600">
                <a:solidFill>
                  <a:srgbClr val="616161"/>
                </a:solidFill>
              </a:defRPr>
            </a:lvl6pPr>
            <a:lvl7pPr marL="3200400" lvl="6" indent="-330200" algn="l" rtl="0">
              <a:lnSpc>
                <a:spcPct val="115000"/>
              </a:lnSpc>
              <a:spcBef>
                <a:spcPts val="1600"/>
              </a:spcBef>
              <a:spcAft>
                <a:spcPts val="0"/>
              </a:spcAft>
              <a:buClr>
                <a:srgbClr val="616161"/>
              </a:buClr>
              <a:buSzPts val="1600"/>
              <a:buChar char="●"/>
              <a:defRPr sz="1600">
                <a:solidFill>
                  <a:srgbClr val="616161"/>
                </a:solidFill>
              </a:defRPr>
            </a:lvl7pPr>
            <a:lvl8pPr marL="3657600" lvl="7" indent="-330200" algn="l" rtl="0">
              <a:lnSpc>
                <a:spcPct val="115000"/>
              </a:lnSpc>
              <a:spcBef>
                <a:spcPts val="1600"/>
              </a:spcBef>
              <a:spcAft>
                <a:spcPts val="0"/>
              </a:spcAft>
              <a:buClr>
                <a:srgbClr val="616161"/>
              </a:buClr>
              <a:buSzPts val="1600"/>
              <a:buChar char="○"/>
              <a:defRPr sz="1600">
                <a:solidFill>
                  <a:srgbClr val="616161"/>
                </a:solidFill>
              </a:defRPr>
            </a:lvl8pPr>
            <a:lvl9pPr marL="4114800" lvl="8" indent="-330200" algn="l" rtl="0">
              <a:lnSpc>
                <a:spcPct val="115000"/>
              </a:lnSpc>
              <a:spcBef>
                <a:spcPts val="1600"/>
              </a:spcBef>
              <a:spcAft>
                <a:spcPts val="1600"/>
              </a:spcAft>
              <a:buClr>
                <a:srgbClr val="616161"/>
              </a:buClr>
              <a:buSzPts val="1600"/>
              <a:buChar char="■"/>
              <a:defRPr sz="1600">
                <a:solidFill>
                  <a:srgbClr val="616161"/>
                </a:solidFill>
              </a:defRPr>
            </a:lvl9pPr>
          </a:lstStyle>
          <a:p>
            <a:endParaRPr/>
          </a:p>
        </p:txBody>
      </p:sp>
      <p:sp>
        <p:nvSpPr>
          <p:cNvPr id="193" name="Google Shape;193;p3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rgbClr val="616161"/>
                </a:solidFill>
              </a:defRPr>
            </a:lvl1pPr>
            <a:lvl2pPr lvl="1" algn="r" rtl="0">
              <a:lnSpc>
                <a:spcPct val="100000"/>
              </a:lnSpc>
              <a:spcAft>
                <a:spcPts val="0"/>
              </a:spcAft>
              <a:buNone/>
              <a:defRPr sz="1000">
                <a:solidFill>
                  <a:srgbClr val="616161"/>
                </a:solidFill>
              </a:defRPr>
            </a:lvl2pPr>
            <a:lvl3pPr lvl="2" algn="r" rtl="0">
              <a:lnSpc>
                <a:spcPct val="100000"/>
              </a:lnSpc>
              <a:spcAft>
                <a:spcPts val="0"/>
              </a:spcAft>
              <a:buNone/>
              <a:defRPr sz="1000">
                <a:solidFill>
                  <a:srgbClr val="616161"/>
                </a:solidFill>
              </a:defRPr>
            </a:lvl3pPr>
            <a:lvl4pPr lvl="3" algn="r" rtl="0">
              <a:lnSpc>
                <a:spcPct val="100000"/>
              </a:lnSpc>
              <a:spcAft>
                <a:spcPts val="0"/>
              </a:spcAft>
              <a:buNone/>
              <a:defRPr sz="1000">
                <a:solidFill>
                  <a:srgbClr val="616161"/>
                </a:solidFill>
              </a:defRPr>
            </a:lvl4pPr>
            <a:lvl5pPr lvl="4" algn="r" rtl="0">
              <a:lnSpc>
                <a:spcPct val="100000"/>
              </a:lnSpc>
              <a:spcAft>
                <a:spcPts val="0"/>
              </a:spcAft>
              <a:buNone/>
              <a:defRPr sz="1000">
                <a:solidFill>
                  <a:srgbClr val="616161"/>
                </a:solidFill>
              </a:defRPr>
            </a:lvl5pPr>
            <a:lvl6pPr lvl="5" algn="r" rtl="0">
              <a:lnSpc>
                <a:spcPct val="100000"/>
              </a:lnSpc>
              <a:spcAft>
                <a:spcPts val="0"/>
              </a:spcAft>
              <a:buNone/>
              <a:defRPr sz="1000">
                <a:solidFill>
                  <a:srgbClr val="616161"/>
                </a:solidFill>
              </a:defRPr>
            </a:lvl6pPr>
            <a:lvl7pPr lvl="6" algn="r" rtl="0">
              <a:lnSpc>
                <a:spcPct val="100000"/>
              </a:lnSpc>
              <a:spcAft>
                <a:spcPts val="0"/>
              </a:spcAft>
              <a:buNone/>
              <a:defRPr sz="1000">
                <a:solidFill>
                  <a:srgbClr val="616161"/>
                </a:solidFill>
              </a:defRPr>
            </a:lvl7pPr>
            <a:lvl8pPr lvl="7" algn="r" rtl="0">
              <a:lnSpc>
                <a:spcPct val="100000"/>
              </a:lnSpc>
              <a:spcAft>
                <a:spcPts val="0"/>
              </a:spcAft>
              <a:buNone/>
              <a:defRPr sz="1000">
                <a:solidFill>
                  <a:srgbClr val="616161"/>
                </a:solidFill>
              </a:defRPr>
            </a:lvl8pPr>
            <a:lvl9pPr lvl="8" algn="r" rtl="0">
              <a:lnSpc>
                <a:spcPct val="100000"/>
              </a:lnSpc>
              <a:spcAft>
                <a:spcPts val="0"/>
              </a:spcAft>
              <a:buNone/>
              <a:defRPr sz="1000">
                <a:solidFill>
                  <a:srgbClr val="61616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ustom layout 24">
  <p:cSld name="AUTOLAYOUT_39">
    <p:bg>
      <p:bgPr>
        <a:solidFill>
          <a:srgbClr val="FFFFFF"/>
        </a:solidFill>
        <a:effectLst/>
      </p:bgPr>
    </p:bg>
    <p:spTree>
      <p:nvGrpSpPr>
        <p:cNvPr id="1" name="Shape 194"/>
        <p:cNvGrpSpPr/>
        <p:nvPr/>
      </p:nvGrpSpPr>
      <p:grpSpPr>
        <a:xfrm>
          <a:off x="0" y="0"/>
          <a:ext cx="0" cy="0"/>
          <a:chOff x="0" y="0"/>
          <a:chExt cx="0" cy="0"/>
        </a:xfrm>
      </p:grpSpPr>
      <p:sp>
        <p:nvSpPr>
          <p:cNvPr id="195" name="Google Shape;195;p34"/>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4"/>
          <p:cNvSpPr/>
          <p:nvPr/>
        </p:nvSpPr>
        <p:spPr>
          <a:xfrm>
            <a:off x="-25" y="0"/>
            <a:ext cx="9144000" cy="1741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4"/>
          <p:cNvSpPr/>
          <p:nvPr/>
        </p:nvSpPr>
        <p:spPr>
          <a:xfrm>
            <a:off x="6551675" y="0"/>
            <a:ext cx="2592300" cy="1741500"/>
          </a:xfrm>
          <a:prstGeom prst="rect">
            <a:avLst/>
          </a:prstGeom>
          <a:solidFill>
            <a:srgbClr val="FFFFFF">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4"/>
          <p:cNvSpPr/>
          <p:nvPr/>
        </p:nvSpPr>
        <p:spPr>
          <a:xfrm rot="10800000">
            <a:off x="3991228" y="0"/>
            <a:ext cx="1727100" cy="1741500"/>
          </a:xfrm>
          <a:prstGeom prst="flowChartDelay">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4"/>
          <p:cNvSpPr/>
          <p:nvPr/>
        </p:nvSpPr>
        <p:spPr>
          <a:xfrm rot="10800000">
            <a:off x="3991228" y="0"/>
            <a:ext cx="1727100" cy="1741500"/>
          </a:xfrm>
          <a:prstGeom prst="flowChartDelay">
            <a:avLst/>
          </a:pr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4"/>
          <p:cNvSpPr/>
          <p:nvPr/>
        </p:nvSpPr>
        <p:spPr>
          <a:xfrm rot="10800000">
            <a:off x="4431837" y="0"/>
            <a:ext cx="1727100" cy="1741500"/>
          </a:xfrm>
          <a:prstGeom prst="flowChartDelay">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4"/>
          <p:cNvSpPr/>
          <p:nvPr/>
        </p:nvSpPr>
        <p:spPr>
          <a:xfrm rot="10800000">
            <a:off x="4431837" y="0"/>
            <a:ext cx="1727100" cy="1741500"/>
          </a:xfrm>
          <a:prstGeom prst="flowChartDelay">
            <a:avLst/>
          </a:pr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4"/>
          <p:cNvSpPr/>
          <p:nvPr/>
        </p:nvSpPr>
        <p:spPr>
          <a:xfrm rot="10800000">
            <a:off x="4856511" y="0"/>
            <a:ext cx="1727100" cy="1741500"/>
          </a:xfrm>
          <a:prstGeom prst="flowChartDelay">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4"/>
          <p:cNvSpPr/>
          <p:nvPr/>
        </p:nvSpPr>
        <p:spPr>
          <a:xfrm rot="10800000">
            <a:off x="4856511" y="0"/>
            <a:ext cx="1727100" cy="1741500"/>
          </a:xfrm>
          <a:prstGeom prst="flowChartDelay">
            <a:avLst/>
          </a:prstGeom>
          <a:solidFill>
            <a:srgbClr val="FFFFFF">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4"/>
          <p:cNvSpPr txBox="1">
            <a:spLocks noGrp="1"/>
          </p:cNvSpPr>
          <p:nvPr>
            <p:ph type="title"/>
          </p:nvPr>
        </p:nvSpPr>
        <p:spPr>
          <a:xfrm>
            <a:off x="324475" y="148225"/>
            <a:ext cx="3559500" cy="1373700"/>
          </a:xfrm>
          <a:prstGeom prst="rect">
            <a:avLst/>
          </a:prstGeom>
          <a:noFill/>
        </p:spPr>
        <p:txBody>
          <a:bodyPr spcFirstLastPara="1" wrap="square" lIns="91425" tIns="91425" rIns="91425" bIns="91425" anchor="b" anchorCtr="0">
            <a:noAutofit/>
          </a:bodyPr>
          <a:lstStyle>
            <a:lvl1pPr lvl="0" algn="l" rtl="0">
              <a:lnSpc>
                <a:spcPct val="100000"/>
              </a:lnSpc>
              <a:spcBef>
                <a:spcPts val="0"/>
              </a:spcBef>
              <a:spcAft>
                <a:spcPts val="0"/>
              </a:spcAft>
              <a:buNone/>
              <a:defRPr sz="2800" b="1">
                <a:solidFill>
                  <a:schemeClr val="lt1"/>
                </a:solidFill>
              </a:defRPr>
            </a:lvl1pPr>
            <a:lvl2pPr lvl="1" algn="l" rtl="0">
              <a:lnSpc>
                <a:spcPct val="100000"/>
              </a:lnSpc>
              <a:spcBef>
                <a:spcPts val="0"/>
              </a:spcBef>
              <a:spcAft>
                <a:spcPts val="0"/>
              </a:spcAft>
              <a:buNone/>
              <a:defRPr sz="2800" b="1">
                <a:solidFill>
                  <a:schemeClr val="lt1"/>
                </a:solidFill>
              </a:defRPr>
            </a:lvl2pPr>
            <a:lvl3pPr lvl="2" algn="l" rtl="0">
              <a:lnSpc>
                <a:spcPct val="100000"/>
              </a:lnSpc>
              <a:spcBef>
                <a:spcPts val="0"/>
              </a:spcBef>
              <a:spcAft>
                <a:spcPts val="0"/>
              </a:spcAft>
              <a:buNone/>
              <a:defRPr sz="2800" b="1">
                <a:solidFill>
                  <a:schemeClr val="lt1"/>
                </a:solidFill>
              </a:defRPr>
            </a:lvl3pPr>
            <a:lvl4pPr lvl="3" algn="l" rtl="0">
              <a:lnSpc>
                <a:spcPct val="100000"/>
              </a:lnSpc>
              <a:spcBef>
                <a:spcPts val="0"/>
              </a:spcBef>
              <a:spcAft>
                <a:spcPts val="0"/>
              </a:spcAft>
              <a:buNone/>
              <a:defRPr sz="2800" b="1">
                <a:solidFill>
                  <a:schemeClr val="lt1"/>
                </a:solidFill>
              </a:defRPr>
            </a:lvl4pPr>
            <a:lvl5pPr lvl="4" algn="l" rtl="0">
              <a:lnSpc>
                <a:spcPct val="100000"/>
              </a:lnSpc>
              <a:spcBef>
                <a:spcPts val="0"/>
              </a:spcBef>
              <a:spcAft>
                <a:spcPts val="0"/>
              </a:spcAft>
              <a:buNone/>
              <a:defRPr sz="2800" b="1">
                <a:solidFill>
                  <a:schemeClr val="lt1"/>
                </a:solidFill>
              </a:defRPr>
            </a:lvl5pPr>
            <a:lvl6pPr lvl="5" algn="l" rtl="0">
              <a:lnSpc>
                <a:spcPct val="100000"/>
              </a:lnSpc>
              <a:spcBef>
                <a:spcPts val="0"/>
              </a:spcBef>
              <a:spcAft>
                <a:spcPts val="0"/>
              </a:spcAft>
              <a:buNone/>
              <a:defRPr sz="2800" b="1">
                <a:solidFill>
                  <a:schemeClr val="lt1"/>
                </a:solidFill>
              </a:defRPr>
            </a:lvl6pPr>
            <a:lvl7pPr lvl="6" algn="l" rtl="0">
              <a:lnSpc>
                <a:spcPct val="100000"/>
              </a:lnSpc>
              <a:spcBef>
                <a:spcPts val="0"/>
              </a:spcBef>
              <a:spcAft>
                <a:spcPts val="0"/>
              </a:spcAft>
              <a:buNone/>
              <a:defRPr sz="2800" b="1">
                <a:solidFill>
                  <a:schemeClr val="lt1"/>
                </a:solidFill>
              </a:defRPr>
            </a:lvl7pPr>
            <a:lvl8pPr lvl="7" algn="l" rtl="0">
              <a:lnSpc>
                <a:spcPct val="100000"/>
              </a:lnSpc>
              <a:spcBef>
                <a:spcPts val="0"/>
              </a:spcBef>
              <a:spcAft>
                <a:spcPts val="0"/>
              </a:spcAft>
              <a:buNone/>
              <a:defRPr sz="2800" b="1">
                <a:solidFill>
                  <a:schemeClr val="lt1"/>
                </a:solidFill>
              </a:defRPr>
            </a:lvl8pPr>
            <a:lvl9pPr lvl="8" algn="l" rtl="0">
              <a:lnSpc>
                <a:spcPct val="100000"/>
              </a:lnSpc>
              <a:spcBef>
                <a:spcPts val="0"/>
              </a:spcBef>
              <a:spcAft>
                <a:spcPts val="0"/>
              </a:spcAft>
              <a:buNone/>
              <a:defRPr sz="2800" b="1">
                <a:solidFill>
                  <a:schemeClr val="lt1"/>
                </a:solidFill>
              </a:defRPr>
            </a:lvl9pPr>
          </a:lstStyle>
          <a:p>
            <a:endParaRPr/>
          </a:p>
        </p:txBody>
      </p:sp>
      <p:sp>
        <p:nvSpPr>
          <p:cNvPr id="205" name="Google Shape;205;p34"/>
          <p:cNvSpPr txBox="1">
            <a:spLocks noGrp="1"/>
          </p:cNvSpPr>
          <p:nvPr>
            <p:ph type="body" idx="1"/>
          </p:nvPr>
        </p:nvSpPr>
        <p:spPr>
          <a:xfrm>
            <a:off x="324475" y="1920450"/>
            <a:ext cx="8494800" cy="2704200"/>
          </a:xfrm>
          <a:prstGeom prst="rect">
            <a:avLst/>
          </a:prstGeom>
          <a:noFill/>
        </p:spPr>
        <p:txBody>
          <a:bodyPr spcFirstLastPara="1" wrap="square" lIns="91425" tIns="91425" rIns="91425" bIns="91425" anchor="t" anchorCtr="0">
            <a:noAutofit/>
          </a:bodyPr>
          <a:lstStyle>
            <a:lvl1pPr marL="457200" lvl="0" indent="-342900" algn="l" rtl="0">
              <a:lnSpc>
                <a:spcPct val="115000"/>
              </a:lnSpc>
              <a:spcBef>
                <a:spcPts val="0"/>
              </a:spcBef>
              <a:spcAft>
                <a:spcPts val="0"/>
              </a:spcAft>
              <a:buClr>
                <a:schemeClr val="dk2"/>
              </a:buClr>
              <a:buSzPts val="1800"/>
              <a:buChar char="●"/>
              <a:defRPr sz="18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206" name="Google Shape;206;p34"/>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ustom layout 23">
  <p:cSld name="AUTOLAYOUT_40">
    <p:bg>
      <p:bgPr>
        <a:solidFill>
          <a:srgbClr val="FFFFFF"/>
        </a:solidFill>
        <a:effectLst/>
      </p:bgPr>
    </p:bg>
    <p:spTree>
      <p:nvGrpSpPr>
        <p:cNvPr id="1" name="Shape 207"/>
        <p:cNvGrpSpPr/>
        <p:nvPr/>
      </p:nvGrpSpPr>
      <p:grpSpPr>
        <a:xfrm>
          <a:off x="0" y="0"/>
          <a:ext cx="0" cy="0"/>
          <a:chOff x="0" y="0"/>
          <a:chExt cx="0" cy="0"/>
        </a:xfrm>
      </p:grpSpPr>
      <p:sp>
        <p:nvSpPr>
          <p:cNvPr id="208" name="Google Shape;208;p35"/>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9" name="Google Shape;209;p35"/>
          <p:cNvCxnSpPr/>
          <p:nvPr/>
        </p:nvCxnSpPr>
        <p:spPr>
          <a:xfrm>
            <a:off x="3027472" y="0"/>
            <a:ext cx="0" cy="5133300"/>
          </a:xfrm>
          <a:prstGeom prst="straightConnector1">
            <a:avLst/>
          </a:prstGeom>
          <a:noFill/>
          <a:ln w="9525" cap="flat" cmpd="sng">
            <a:solidFill>
              <a:srgbClr val="F2F2F2"/>
            </a:solidFill>
            <a:prstDash val="solid"/>
            <a:miter lim="8000"/>
            <a:headEnd type="none" w="sm" len="sm"/>
            <a:tailEnd type="none" w="sm" len="sm"/>
          </a:ln>
          <a:effectLst>
            <a:outerShdw blurRad="50800" dist="38100" algn="l" rotWithShape="0">
              <a:srgbClr val="000000">
                <a:alpha val="40000"/>
              </a:srgbClr>
            </a:outerShdw>
          </a:effectLst>
        </p:spPr>
      </p:cxnSp>
      <p:sp>
        <p:nvSpPr>
          <p:cNvPr id="210" name="Google Shape;210;p35"/>
          <p:cNvSpPr/>
          <p:nvPr/>
        </p:nvSpPr>
        <p:spPr>
          <a:xfrm>
            <a:off x="0" y="0"/>
            <a:ext cx="3048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txBox="1">
            <a:spLocks noGrp="1"/>
          </p:cNvSpPr>
          <p:nvPr>
            <p:ph type="title"/>
          </p:nvPr>
        </p:nvSpPr>
        <p:spPr>
          <a:xfrm>
            <a:off x="284100" y="307975"/>
            <a:ext cx="2479800" cy="4268700"/>
          </a:xfrm>
          <a:prstGeom prst="rect">
            <a:avLst/>
          </a:prstGeom>
          <a:noFill/>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3000"/>
              <a:buNone/>
              <a:defRPr sz="3000" b="1">
                <a:solidFill>
                  <a:schemeClr val="lt1"/>
                </a:solidFill>
              </a:defRPr>
            </a:lvl1pPr>
            <a:lvl2pPr lvl="1" algn="l" rtl="0">
              <a:lnSpc>
                <a:spcPct val="100000"/>
              </a:lnSpc>
              <a:spcBef>
                <a:spcPts val="0"/>
              </a:spcBef>
              <a:spcAft>
                <a:spcPts val="0"/>
              </a:spcAft>
              <a:buClr>
                <a:schemeClr val="lt1"/>
              </a:buClr>
              <a:buSzPts val="3000"/>
              <a:buNone/>
              <a:defRPr sz="3000" b="1">
                <a:solidFill>
                  <a:schemeClr val="lt1"/>
                </a:solidFill>
              </a:defRPr>
            </a:lvl2pPr>
            <a:lvl3pPr lvl="2" algn="l" rtl="0">
              <a:lnSpc>
                <a:spcPct val="100000"/>
              </a:lnSpc>
              <a:spcBef>
                <a:spcPts val="0"/>
              </a:spcBef>
              <a:spcAft>
                <a:spcPts val="0"/>
              </a:spcAft>
              <a:buClr>
                <a:schemeClr val="lt1"/>
              </a:buClr>
              <a:buSzPts val="3000"/>
              <a:buNone/>
              <a:defRPr sz="3000" b="1">
                <a:solidFill>
                  <a:schemeClr val="lt1"/>
                </a:solidFill>
              </a:defRPr>
            </a:lvl3pPr>
            <a:lvl4pPr lvl="3" algn="l" rtl="0">
              <a:lnSpc>
                <a:spcPct val="100000"/>
              </a:lnSpc>
              <a:spcBef>
                <a:spcPts val="0"/>
              </a:spcBef>
              <a:spcAft>
                <a:spcPts val="0"/>
              </a:spcAft>
              <a:buClr>
                <a:schemeClr val="lt1"/>
              </a:buClr>
              <a:buSzPts val="3000"/>
              <a:buNone/>
              <a:defRPr sz="3000" b="1">
                <a:solidFill>
                  <a:schemeClr val="lt1"/>
                </a:solidFill>
              </a:defRPr>
            </a:lvl4pPr>
            <a:lvl5pPr lvl="4" algn="l" rtl="0">
              <a:lnSpc>
                <a:spcPct val="100000"/>
              </a:lnSpc>
              <a:spcBef>
                <a:spcPts val="0"/>
              </a:spcBef>
              <a:spcAft>
                <a:spcPts val="0"/>
              </a:spcAft>
              <a:buClr>
                <a:schemeClr val="lt1"/>
              </a:buClr>
              <a:buSzPts val="3000"/>
              <a:buNone/>
              <a:defRPr sz="3000" b="1">
                <a:solidFill>
                  <a:schemeClr val="lt1"/>
                </a:solidFill>
              </a:defRPr>
            </a:lvl5pPr>
            <a:lvl6pPr lvl="5" algn="l" rtl="0">
              <a:lnSpc>
                <a:spcPct val="100000"/>
              </a:lnSpc>
              <a:spcBef>
                <a:spcPts val="0"/>
              </a:spcBef>
              <a:spcAft>
                <a:spcPts val="0"/>
              </a:spcAft>
              <a:buClr>
                <a:schemeClr val="lt1"/>
              </a:buClr>
              <a:buSzPts val="3000"/>
              <a:buNone/>
              <a:defRPr sz="3000" b="1">
                <a:solidFill>
                  <a:schemeClr val="lt1"/>
                </a:solidFill>
              </a:defRPr>
            </a:lvl6pPr>
            <a:lvl7pPr lvl="6" algn="l" rtl="0">
              <a:lnSpc>
                <a:spcPct val="100000"/>
              </a:lnSpc>
              <a:spcBef>
                <a:spcPts val="0"/>
              </a:spcBef>
              <a:spcAft>
                <a:spcPts val="0"/>
              </a:spcAft>
              <a:buClr>
                <a:schemeClr val="lt1"/>
              </a:buClr>
              <a:buSzPts val="3000"/>
              <a:buNone/>
              <a:defRPr sz="3000" b="1">
                <a:solidFill>
                  <a:schemeClr val="lt1"/>
                </a:solidFill>
              </a:defRPr>
            </a:lvl7pPr>
            <a:lvl8pPr lvl="7" algn="l" rtl="0">
              <a:lnSpc>
                <a:spcPct val="100000"/>
              </a:lnSpc>
              <a:spcBef>
                <a:spcPts val="0"/>
              </a:spcBef>
              <a:spcAft>
                <a:spcPts val="0"/>
              </a:spcAft>
              <a:buClr>
                <a:schemeClr val="lt1"/>
              </a:buClr>
              <a:buSzPts val="3000"/>
              <a:buNone/>
              <a:defRPr sz="3000" b="1">
                <a:solidFill>
                  <a:schemeClr val="lt1"/>
                </a:solidFill>
              </a:defRPr>
            </a:lvl8pPr>
            <a:lvl9pPr lvl="8" algn="l" rtl="0">
              <a:lnSpc>
                <a:spcPct val="100000"/>
              </a:lnSpc>
              <a:spcBef>
                <a:spcPts val="0"/>
              </a:spcBef>
              <a:spcAft>
                <a:spcPts val="0"/>
              </a:spcAft>
              <a:buClr>
                <a:schemeClr val="lt1"/>
              </a:buClr>
              <a:buSzPts val="3000"/>
              <a:buNone/>
              <a:defRPr sz="3000" b="1">
                <a:solidFill>
                  <a:schemeClr val="lt1"/>
                </a:solidFill>
              </a:defRPr>
            </a:lvl9pPr>
          </a:lstStyle>
          <a:p>
            <a:endParaRPr/>
          </a:p>
        </p:txBody>
      </p:sp>
      <p:sp>
        <p:nvSpPr>
          <p:cNvPr id="212" name="Google Shape;212;p35"/>
          <p:cNvSpPr txBox="1">
            <a:spLocks noGrp="1"/>
          </p:cNvSpPr>
          <p:nvPr>
            <p:ph type="body" idx="1"/>
          </p:nvPr>
        </p:nvSpPr>
        <p:spPr>
          <a:xfrm>
            <a:off x="3381100" y="307975"/>
            <a:ext cx="5451300" cy="4268700"/>
          </a:xfrm>
          <a:prstGeom prst="rect">
            <a:avLst/>
          </a:prstGeom>
          <a:noFill/>
        </p:spPr>
        <p:txBody>
          <a:bodyPr spcFirstLastPara="1" wrap="square" lIns="91425" tIns="91425" rIns="91425" bIns="91425" anchor="t" anchorCtr="0">
            <a:noAutofit/>
          </a:bodyPr>
          <a:lstStyle>
            <a:lvl1pPr marL="457200" lvl="0" indent="-342900" algn="l" rtl="0">
              <a:lnSpc>
                <a:spcPct val="115000"/>
              </a:lnSpc>
              <a:spcBef>
                <a:spcPts val="0"/>
              </a:spcBef>
              <a:spcAft>
                <a:spcPts val="0"/>
              </a:spcAft>
              <a:buClr>
                <a:schemeClr val="dk2"/>
              </a:buClr>
              <a:buSzPts val="1800"/>
              <a:buChar char="●"/>
              <a:defRPr sz="1800">
                <a:solidFill>
                  <a:schemeClr val="dk2"/>
                </a:solidFill>
              </a:defRPr>
            </a:lvl1pPr>
            <a:lvl2pPr marL="914400" lvl="1" indent="-317500" algn="l" rtl="0">
              <a:lnSpc>
                <a:spcPct val="115000"/>
              </a:lnSpc>
              <a:spcBef>
                <a:spcPts val="1600"/>
              </a:spcBef>
              <a:spcAft>
                <a:spcPts val="0"/>
              </a:spcAft>
              <a:buClr>
                <a:schemeClr val="dk2"/>
              </a:buClr>
              <a:buSzPts val="1400"/>
              <a:buChar char="○"/>
              <a:defRPr sz="1400">
                <a:solidFill>
                  <a:schemeClr val="dk2"/>
                </a:solidFill>
              </a:defRPr>
            </a:lvl2pPr>
            <a:lvl3pPr marL="1371600" lvl="2" indent="-317500" algn="l" rtl="0">
              <a:lnSpc>
                <a:spcPct val="115000"/>
              </a:lnSpc>
              <a:spcBef>
                <a:spcPts val="1600"/>
              </a:spcBef>
              <a:spcAft>
                <a:spcPts val="0"/>
              </a:spcAft>
              <a:buClr>
                <a:schemeClr val="dk2"/>
              </a:buClr>
              <a:buSzPts val="1400"/>
              <a:buChar char="■"/>
              <a:defRPr sz="1400">
                <a:solidFill>
                  <a:schemeClr val="dk2"/>
                </a:solidFill>
              </a:defRPr>
            </a:lvl3pPr>
            <a:lvl4pPr marL="1828800" lvl="3" indent="-317500" algn="l" rtl="0">
              <a:lnSpc>
                <a:spcPct val="115000"/>
              </a:lnSpc>
              <a:spcBef>
                <a:spcPts val="1600"/>
              </a:spcBef>
              <a:spcAft>
                <a:spcPts val="0"/>
              </a:spcAft>
              <a:buClr>
                <a:schemeClr val="dk2"/>
              </a:buClr>
              <a:buSzPts val="1400"/>
              <a:buChar char="●"/>
              <a:defRPr sz="1400">
                <a:solidFill>
                  <a:schemeClr val="dk2"/>
                </a:solidFill>
              </a:defRPr>
            </a:lvl4pPr>
            <a:lvl5pPr marL="2286000" lvl="4" indent="-317500" algn="l" rtl="0">
              <a:lnSpc>
                <a:spcPct val="115000"/>
              </a:lnSpc>
              <a:spcBef>
                <a:spcPts val="1600"/>
              </a:spcBef>
              <a:spcAft>
                <a:spcPts val="0"/>
              </a:spcAft>
              <a:buClr>
                <a:schemeClr val="dk2"/>
              </a:buClr>
              <a:buSzPts val="1400"/>
              <a:buChar char="○"/>
              <a:defRPr sz="1400">
                <a:solidFill>
                  <a:schemeClr val="dk2"/>
                </a:solidFill>
              </a:defRPr>
            </a:lvl5pPr>
            <a:lvl6pPr marL="2743200" lvl="5" indent="-317500" algn="l" rtl="0">
              <a:lnSpc>
                <a:spcPct val="115000"/>
              </a:lnSpc>
              <a:spcBef>
                <a:spcPts val="1600"/>
              </a:spcBef>
              <a:spcAft>
                <a:spcPts val="0"/>
              </a:spcAft>
              <a:buClr>
                <a:schemeClr val="dk2"/>
              </a:buClr>
              <a:buSzPts val="1400"/>
              <a:buChar char="■"/>
              <a:defRPr sz="1400">
                <a:solidFill>
                  <a:schemeClr val="dk2"/>
                </a:solidFill>
              </a:defRPr>
            </a:lvl6pPr>
            <a:lvl7pPr marL="3200400" lvl="6" indent="-317500" algn="l" rtl="0">
              <a:lnSpc>
                <a:spcPct val="115000"/>
              </a:lnSpc>
              <a:spcBef>
                <a:spcPts val="1600"/>
              </a:spcBef>
              <a:spcAft>
                <a:spcPts val="0"/>
              </a:spcAft>
              <a:buClr>
                <a:schemeClr val="dk2"/>
              </a:buClr>
              <a:buSzPts val="1400"/>
              <a:buChar char="●"/>
              <a:defRPr sz="1400">
                <a:solidFill>
                  <a:schemeClr val="dk2"/>
                </a:solidFill>
              </a:defRPr>
            </a:lvl7pPr>
            <a:lvl8pPr marL="3657600" lvl="7" indent="-317500" algn="l" rtl="0">
              <a:lnSpc>
                <a:spcPct val="115000"/>
              </a:lnSpc>
              <a:spcBef>
                <a:spcPts val="1600"/>
              </a:spcBef>
              <a:spcAft>
                <a:spcPts val="0"/>
              </a:spcAft>
              <a:buClr>
                <a:schemeClr val="dk2"/>
              </a:buClr>
              <a:buSzPts val="1400"/>
              <a:buChar char="○"/>
              <a:defRPr sz="1400">
                <a:solidFill>
                  <a:schemeClr val="dk2"/>
                </a:solidFill>
              </a:defRPr>
            </a:lvl8pPr>
            <a:lvl9pPr marL="4114800" lvl="8" indent="-317500" algn="l"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213" name="Google Shape;213;p35"/>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ustom layout 20">
  <p:cSld name="AUTOLAYOUT_43">
    <p:bg>
      <p:bgPr>
        <a:solidFill>
          <a:srgbClr val="FFFFFF"/>
        </a:solidFill>
        <a:effectLst/>
      </p:bgPr>
    </p:bg>
    <p:spTree>
      <p:nvGrpSpPr>
        <p:cNvPr id="1" name="Shape 214"/>
        <p:cNvGrpSpPr/>
        <p:nvPr/>
      </p:nvGrpSpPr>
      <p:grpSpPr>
        <a:xfrm>
          <a:off x="0" y="0"/>
          <a:ext cx="0" cy="0"/>
          <a:chOff x="0" y="0"/>
          <a:chExt cx="0" cy="0"/>
        </a:xfrm>
      </p:grpSpPr>
      <p:sp>
        <p:nvSpPr>
          <p:cNvPr id="215" name="Google Shape;215;p36"/>
          <p:cNvSpPr/>
          <p:nvPr/>
        </p:nvSpPr>
        <p:spPr>
          <a:xfrm>
            <a:off x="0" y="0"/>
            <a:ext cx="9144000" cy="51435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6"/>
          <p:cNvSpPr txBox="1">
            <a:spLocks noGrp="1"/>
          </p:cNvSpPr>
          <p:nvPr>
            <p:ph type="ctrTitle"/>
          </p:nvPr>
        </p:nvSpPr>
        <p:spPr>
          <a:xfrm>
            <a:off x="1837575" y="1251525"/>
            <a:ext cx="5445900" cy="26406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4000"/>
              <a:buNone/>
              <a:defRPr sz="4000" b="1">
                <a:solidFill>
                  <a:srgbClr val="FFFFFF"/>
                </a:solidFill>
                <a:latin typeface="Playfair Display"/>
                <a:ea typeface="Playfair Display"/>
                <a:cs typeface="Playfair Display"/>
                <a:sym typeface="Playfair Display"/>
              </a:defRPr>
            </a:lvl1pPr>
            <a:lvl2pPr lvl="1" algn="ctr">
              <a:lnSpc>
                <a:spcPct val="100000"/>
              </a:lnSpc>
              <a:spcBef>
                <a:spcPts val="0"/>
              </a:spcBef>
              <a:spcAft>
                <a:spcPts val="0"/>
              </a:spcAft>
              <a:buClr>
                <a:srgbClr val="FFFFFF"/>
              </a:buClr>
              <a:buSzPts val="4000"/>
              <a:buNone/>
              <a:defRPr sz="4000" b="1">
                <a:solidFill>
                  <a:srgbClr val="FFFFFF"/>
                </a:solidFill>
                <a:latin typeface="Playfair Display"/>
                <a:ea typeface="Playfair Display"/>
                <a:cs typeface="Playfair Display"/>
                <a:sym typeface="Playfair Display"/>
              </a:defRPr>
            </a:lvl2pPr>
            <a:lvl3pPr lvl="2" algn="ctr">
              <a:lnSpc>
                <a:spcPct val="100000"/>
              </a:lnSpc>
              <a:spcBef>
                <a:spcPts val="0"/>
              </a:spcBef>
              <a:spcAft>
                <a:spcPts val="0"/>
              </a:spcAft>
              <a:buClr>
                <a:srgbClr val="FFFFFF"/>
              </a:buClr>
              <a:buSzPts val="4000"/>
              <a:buNone/>
              <a:defRPr sz="4000" b="1">
                <a:solidFill>
                  <a:srgbClr val="FFFFFF"/>
                </a:solidFill>
                <a:latin typeface="Playfair Display"/>
                <a:ea typeface="Playfair Display"/>
                <a:cs typeface="Playfair Display"/>
                <a:sym typeface="Playfair Display"/>
              </a:defRPr>
            </a:lvl3pPr>
            <a:lvl4pPr lvl="3" algn="ctr">
              <a:lnSpc>
                <a:spcPct val="100000"/>
              </a:lnSpc>
              <a:spcBef>
                <a:spcPts val="0"/>
              </a:spcBef>
              <a:spcAft>
                <a:spcPts val="0"/>
              </a:spcAft>
              <a:buClr>
                <a:srgbClr val="FFFFFF"/>
              </a:buClr>
              <a:buSzPts val="4000"/>
              <a:buNone/>
              <a:defRPr sz="4000" b="1">
                <a:solidFill>
                  <a:srgbClr val="FFFFFF"/>
                </a:solidFill>
                <a:latin typeface="Playfair Display"/>
                <a:ea typeface="Playfair Display"/>
                <a:cs typeface="Playfair Display"/>
                <a:sym typeface="Playfair Display"/>
              </a:defRPr>
            </a:lvl4pPr>
            <a:lvl5pPr lvl="4" algn="ctr">
              <a:lnSpc>
                <a:spcPct val="100000"/>
              </a:lnSpc>
              <a:spcBef>
                <a:spcPts val="0"/>
              </a:spcBef>
              <a:spcAft>
                <a:spcPts val="0"/>
              </a:spcAft>
              <a:buClr>
                <a:srgbClr val="FFFFFF"/>
              </a:buClr>
              <a:buSzPts val="4000"/>
              <a:buNone/>
              <a:defRPr sz="4000" b="1">
                <a:solidFill>
                  <a:srgbClr val="FFFFFF"/>
                </a:solidFill>
                <a:latin typeface="Playfair Display"/>
                <a:ea typeface="Playfair Display"/>
                <a:cs typeface="Playfair Display"/>
                <a:sym typeface="Playfair Display"/>
              </a:defRPr>
            </a:lvl5pPr>
            <a:lvl6pPr lvl="5" algn="ctr">
              <a:lnSpc>
                <a:spcPct val="100000"/>
              </a:lnSpc>
              <a:spcBef>
                <a:spcPts val="0"/>
              </a:spcBef>
              <a:spcAft>
                <a:spcPts val="0"/>
              </a:spcAft>
              <a:buClr>
                <a:srgbClr val="FFFFFF"/>
              </a:buClr>
              <a:buSzPts val="4000"/>
              <a:buNone/>
              <a:defRPr sz="4000" b="1">
                <a:solidFill>
                  <a:srgbClr val="FFFFFF"/>
                </a:solidFill>
                <a:latin typeface="Playfair Display"/>
                <a:ea typeface="Playfair Display"/>
                <a:cs typeface="Playfair Display"/>
                <a:sym typeface="Playfair Display"/>
              </a:defRPr>
            </a:lvl6pPr>
            <a:lvl7pPr lvl="6" algn="ctr">
              <a:lnSpc>
                <a:spcPct val="100000"/>
              </a:lnSpc>
              <a:spcBef>
                <a:spcPts val="0"/>
              </a:spcBef>
              <a:spcAft>
                <a:spcPts val="0"/>
              </a:spcAft>
              <a:buClr>
                <a:srgbClr val="FFFFFF"/>
              </a:buClr>
              <a:buSzPts val="4000"/>
              <a:buNone/>
              <a:defRPr sz="4000" b="1">
                <a:solidFill>
                  <a:srgbClr val="FFFFFF"/>
                </a:solidFill>
                <a:latin typeface="Playfair Display"/>
                <a:ea typeface="Playfair Display"/>
                <a:cs typeface="Playfair Display"/>
                <a:sym typeface="Playfair Display"/>
              </a:defRPr>
            </a:lvl7pPr>
            <a:lvl8pPr lvl="7" algn="ctr">
              <a:lnSpc>
                <a:spcPct val="100000"/>
              </a:lnSpc>
              <a:spcBef>
                <a:spcPts val="0"/>
              </a:spcBef>
              <a:spcAft>
                <a:spcPts val="0"/>
              </a:spcAft>
              <a:buClr>
                <a:srgbClr val="FFFFFF"/>
              </a:buClr>
              <a:buSzPts val="4000"/>
              <a:buNone/>
              <a:defRPr sz="4000" b="1">
                <a:solidFill>
                  <a:srgbClr val="FFFFFF"/>
                </a:solidFill>
                <a:latin typeface="Playfair Display"/>
                <a:ea typeface="Playfair Display"/>
                <a:cs typeface="Playfair Display"/>
                <a:sym typeface="Playfair Display"/>
              </a:defRPr>
            </a:lvl8pPr>
            <a:lvl9pPr lvl="8" algn="ctr">
              <a:lnSpc>
                <a:spcPct val="100000"/>
              </a:lnSpc>
              <a:spcBef>
                <a:spcPts val="0"/>
              </a:spcBef>
              <a:spcAft>
                <a:spcPts val="0"/>
              </a:spcAft>
              <a:buClr>
                <a:srgbClr val="FFFFFF"/>
              </a:buClr>
              <a:buSzPts val="4000"/>
              <a:buNone/>
              <a:defRPr sz="4000" b="1">
                <a:solidFill>
                  <a:srgbClr val="FFFFFF"/>
                </a:solidFill>
                <a:latin typeface="Playfair Display"/>
                <a:ea typeface="Playfair Display"/>
                <a:cs typeface="Playfair Display"/>
                <a:sym typeface="Playfair Display"/>
              </a:defRPr>
            </a:lvl9pPr>
          </a:lstStyle>
          <a:p>
            <a:endParaRPr/>
          </a:p>
        </p:txBody>
      </p:sp>
      <p:sp>
        <p:nvSpPr>
          <p:cNvPr id="217" name="Google Shape;217;p36"/>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ustom layout 25">
  <p:cSld name="AUTOLAYOUT_45">
    <p:bg>
      <p:bgPr>
        <a:solidFill>
          <a:srgbClr val="FFFFFF"/>
        </a:solidFill>
        <a:effectLst/>
      </p:bgPr>
    </p:bg>
    <p:spTree>
      <p:nvGrpSpPr>
        <p:cNvPr id="1" name="Shape 218"/>
        <p:cNvGrpSpPr/>
        <p:nvPr/>
      </p:nvGrpSpPr>
      <p:grpSpPr>
        <a:xfrm>
          <a:off x="0" y="0"/>
          <a:ext cx="0" cy="0"/>
          <a:chOff x="0" y="0"/>
          <a:chExt cx="0" cy="0"/>
        </a:xfrm>
      </p:grpSpPr>
      <p:sp>
        <p:nvSpPr>
          <p:cNvPr id="219" name="Google Shape;219;p37"/>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7"/>
          <p:cNvSpPr txBox="1">
            <a:spLocks noGrp="1"/>
          </p:cNvSpPr>
          <p:nvPr>
            <p:ph type="title"/>
          </p:nvPr>
        </p:nvSpPr>
        <p:spPr>
          <a:xfrm>
            <a:off x="311700" y="2540450"/>
            <a:ext cx="3119700" cy="2036400"/>
          </a:xfrm>
          <a:prstGeom prst="rect">
            <a:avLst/>
          </a:prstGeom>
          <a:noFill/>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800"/>
              <a:buNone/>
              <a:defRPr sz="2800" b="1">
                <a:solidFill>
                  <a:schemeClr val="dk1"/>
                </a:solidFill>
                <a:latin typeface="Playfair Display"/>
                <a:ea typeface="Playfair Display"/>
                <a:cs typeface="Playfair Display"/>
                <a:sym typeface="Playfair Display"/>
              </a:defRPr>
            </a:lvl1pPr>
            <a:lvl2pPr lvl="1" algn="l">
              <a:lnSpc>
                <a:spcPct val="100000"/>
              </a:lnSpc>
              <a:spcBef>
                <a:spcPts val="0"/>
              </a:spcBef>
              <a:spcAft>
                <a:spcPts val="0"/>
              </a:spcAft>
              <a:buClr>
                <a:schemeClr val="dk1"/>
              </a:buClr>
              <a:buSzPts val="2800"/>
              <a:buNone/>
              <a:defRPr sz="2800" b="1">
                <a:solidFill>
                  <a:schemeClr val="dk1"/>
                </a:solidFill>
                <a:latin typeface="Playfair Display"/>
                <a:ea typeface="Playfair Display"/>
                <a:cs typeface="Playfair Display"/>
                <a:sym typeface="Playfair Display"/>
              </a:defRPr>
            </a:lvl2pPr>
            <a:lvl3pPr lvl="2" algn="l">
              <a:lnSpc>
                <a:spcPct val="100000"/>
              </a:lnSpc>
              <a:spcBef>
                <a:spcPts val="0"/>
              </a:spcBef>
              <a:spcAft>
                <a:spcPts val="0"/>
              </a:spcAft>
              <a:buClr>
                <a:schemeClr val="dk1"/>
              </a:buClr>
              <a:buSzPts val="2800"/>
              <a:buNone/>
              <a:defRPr sz="2800" b="1">
                <a:solidFill>
                  <a:schemeClr val="dk1"/>
                </a:solidFill>
                <a:latin typeface="Playfair Display"/>
                <a:ea typeface="Playfair Display"/>
                <a:cs typeface="Playfair Display"/>
                <a:sym typeface="Playfair Display"/>
              </a:defRPr>
            </a:lvl3pPr>
            <a:lvl4pPr lvl="3" algn="l">
              <a:lnSpc>
                <a:spcPct val="100000"/>
              </a:lnSpc>
              <a:spcBef>
                <a:spcPts val="0"/>
              </a:spcBef>
              <a:spcAft>
                <a:spcPts val="0"/>
              </a:spcAft>
              <a:buClr>
                <a:schemeClr val="dk1"/>
              </a:buClr>
              <a:buSzPts val="2800"/>
              <a:buNone/>
              <a:defRPr sz="2800" b="1">
                <a:solidFill>
                  <a:schemeClr val="dk1"/>
                </a:solidFill>
                <a:latin typeface="Playfair Display"/>
                <a:ea typeface="Playfair Display"/>
                <a:cs typeface="Playfair Display"/>
                <a:sym typeface="Playfair Display"/>
              </a:defRPr>
            </a:lvl4pPr>
            <a:lvl5pPr lvl="4" algn="l">
              <a:lnSpc>
                <a:spcPct val="100000"/>
              </a:lnSpc>
              <a:spcBef>
                <a:spcPts val="0"/>
              </a:spcBef>
              <a:spcAft>
                <a:spcPts val="0"/>
              </a:spcAft>
              <a:buClr>
                <a:schemeClr val="dk1"/>
              </a:buClr>
              <a:buSzPts val="2800"/>
              <a:buNone/>
              <a:defRPr sz="2800" b="1">
                <a:solidFill>
                  <a:schemeClr val="dk1"/>
                </a:solidFill>
                <a:latin typeface="Playfair Display"/>
                <a:ea typeface="Playfair Display"/>
                <a:cs typeface="Playfair Display"/>
                <a:sym typeface="Playfair Display"/>
              </a:defRPr>
            </a:lvl5pPr>
            <a:lvl6pPr lvl="5" algn="l">
              <a:lnSpc>
                <a:spcPct val="100000"/>
              </a:lnSpc>
              <a:spcBef>
                <a:spcPts val="0"/>
              </a:spcBef>
              <a:spcAft>
                <a:spcPts val="0"/>
              </a:spcAft>
              <a:buClr>
                <a:schemeClr val="dk1"/>
              </a:buClr>
              <a:buSzPts val="2800"/>
              <a:buNone/>
              <a:defRPr sz="2800" b="1">
                <a:solidFill>
                  <a:schemeClr val="dk1"/>
                </a:solidFill>
                <a:latin typeface="Playfair Display"/>
                <a:ea typeface="Playfair Display"/>
                <a:cs typeface="Playfair Display"/>
                <a:sym typeface="Playfair Display"/>
              </a:defRPr>
            </a:lvl6pPr>
            <a:lvl7pPr lvl="6" algn="l">
              <a:lnSpc>
                <a:spcPct val="100000"/>
              </a:lnSpc>
              <a:spcBef>
                <a:spcPts val="0"/>
              </a:spcBef>
              <a:spcAft>
                <a:spcPts val="0"/>
              </a:spcAft>
              <a:buClr>
                <a:schemeClr val="dk1"/>
              </a:buClr>
              <a:buSzPts val="2800"/>
              <a:buNone/>
              <a:defRPr sz="2800" b="1">
                <a:solidFill>
                  <a:schemeClr val="dk1"/>
                </a:solidFill>
                <a:latin typeface="Playfair Display"/>
                <a:ea typeface="Playfair Display"/>
                <a:cs typeface="Playfair Display"/>
                <a:sym typeface="Playfair Display"/>
              </a:defRPr>
            </a:lvl7pPr>
            <a:lvl8pPr lvl="7" algn="l">
              <a:lnSpc>
                <a:spcPct val="100000"/>
              </a:lnSpc>
              <a:spcBef>
                <a:spcPts val="0"/>
              </a:spcBef>
              <a:spcAft>
                <a:spcPts val="0"/>
              </a:spcAft>
              <a:buClr>
                <a:schemeClr val="dk1"/>
              </a:buClr>
              <a:buSzPts val="2800"/>
              <a:buNone/>
              <a:defRPr sz="2800" b="1">
                <a:solidFill>
                  <a:schemeClr val="dk1"/>
                </a:solidFill>
                <a:latin typeface="Playfair Display"/>
                <a:ea typeface="Playfair Display"/>
                <a:cs typeface="Playfair Display"/>
                <a:sym typeface="Playfair Display"/>
              </a:defRPr>
            </a:lvl8pPr>
            <a:lvl9pPr lvl="8" algn="l">
              <a:lnSpc>
                <a:spcPct val="100000"/>
              </a:lnSpc>
              <a:spcBef>
                <a:spcPts val="0"/>
              </a:spcBef>
              <a:spcAft>
                <a:spcPts val="0"/>
              </a:spcAft>
              <a:buClr>
                <a:schemeClr val="dk1"/>
              </a:buClr>
              <a:buSzPts val="2800"/>
              <a:buNone/>
              <a:defRPr sz="2800" b="1">
                <a:solidFill>
                  <a:schemeClr val="dk1"/>
                </a:solidFill>
                <a:latin typeface="Playfair Display"/>
                <a:ea typeface="Playfair Display"/>
                <a:cs typeface="Playfair Display"/>
                <a:sym typeface="Playfair Display"/>
              </a:defRPr>
            </a:lvl9pPr>
          </a:lstStyle>
          <a:p>
            <a:endParaRPr/>
          </a:p>
        </p:txBody>
      </p:sp>
      <p:sp>
        <p:nvSpPr>
          <p:cNvPr id="221" name="Google Shape;221;p37"/>
          <p:cNvSpPr txBox="1">
            <a:spLocks noGrp="1"/>
          </p:cNvSpPr>
          <p:nvPr>
            <p:ph type="body" idx="1"/>
          </p:nvPr>
        </p:nvSpPr>
        <p:spPr>
          <a:xfrm>
            <a:off x="3529200" y="2540500"/>
            <a:ext cx="2616300" cy="2036400"/>
          </a:xfrm>
          <a:prstGeom prst="rect">
            <a:avLst/>
          </a:prstGeom>
          <a:noFill/>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chemeClr val="dk2"/>
              </a:buClr>
              <a:buSzPts val="1400"/>
              <a:buChar char="●"/>
              <a:defRPr sz="1400">
                <a:solidFill>
                  <a:schemeClr val="dk2"/>
                </a:solidFill>
              </a:defRPr>
            </a:lvl1pPr>
            <a:lvl2pPr marL="914400" lvl="1" indent="-304800" algn="l">
              <a:lnSpc>
                <a:spcPct val="115000"/>
              </a:lnSpc>
              <a:spcBef>
                <a:spcPts val="1600"/>
              </a:spcBef>
              <a:spcAft>
                <a:spcPts val="0"/>
              </a:spcAft>
              <a:buClr>
                <a:schemeClr val="dk2"/>
              </a:buClr>
              <a:buSzPts val="1200"/>
              <a:buChar char="○"/>
              <a:defRPr sz="1200">
                <a:solidFill>
                  <a:schemeClr val="dk2"/>
                </a:solidFill>
              </a:defRPr>
            </a:lvl2pPr>
            <a:lvl3pPr marL="1371600" lvl="2" indent="-304800" algn="l">
              <a:lnSpc>
                <a:spcPct val="115000"/>
              </a:lnSpc>
              <a:spcBef>
                <a:spcPts val="1600"/>
              </a:spcBef>
              <a:spcAft>
                <a:spcPts val="0"/>
              </a:spcAft>
              <a:buClr>
                <a:schemeClr val="dk2"/>
              </a:buClr>
              <a:buSzPts val="1200"/>
              <a:buChar char="■"/>
              <a:defRPr sz="1200">
                <a:solidFill>
                  <a:schemeClr val="dk2"/>
                </a:solidFill>
              </a:defRPr>
            </a:lvl3pPr>
            <a:lvl4pPr marL="1828800" lvl="3" indent="-304800" algn="l">
              <a:lnSpc>
                <a:spcPct val="115000"/>
              </a:lnSpc>
              <a:spcBef>
                <a:spcPts val="1600"/>
              </a:spcBef>
              <a:spcAft>
                <a:spcPts val="0"/>
              </a:spcAft>
              <a:buClr>
                <a:schemeClr val="dk2"/>
              </a:buClr>
              <a:buSzPts val="1200"/>
              <a:buChar char="●"/>
              <a:defRPr sz="1200">
                <a:solidFill>
                  <a:schemeClr val="dk2"/>
                </a:solidFill>
              </a:defRPr>
            </a:lvl4pPr>
            <a:lvl5pPr marL="2286000" lvl="4" indent="-304800" algn="l">
              <a:lnSpc>
                <a:spcPct val="115000"/>
              </a:lnSpc>
              <a:spcBef>
                <a:spcPts val="1600"/>
              </a:spcBef>
              <a:spcAft>
                <a:spcPts val="0"/>
              </a:spcAft>
              <a:buClr>
                <a:schemeClr val="dk2"/>
              </a:buClr>
              <a:buSzPts val="1200"/>
              <a:buChar char="○"/>
              <a:defRPr sz="1200">
                <a:solidFill>
                  <a:schemeClr val="dk2"/>
                </a:solidFill>
              </a:defRPr>
            </a:lvl5pPr>
            <a:lvl6pPr marL="2743200" lvl="5" indent="-304800" algn="l">
              <a:lnSpc>
                <a:spcPct val="115000"/>
              </a:lnSpc>
              <a:spcBef>
                <a:spcPts val="1600"/>
              </a:spcBef>
              <a:spcAft>
                <a:spcPts val="0"/>
              </a:spcAft>
              <a:buClr>
                <a:schemeClr val="dk2"/>
              </a:buClr>
              <a:buSzPts val="1200"/>
              <a:buChar char="■"/>
              <a:defRPr sz="1200">
                <a:solidFill>
                  <a:schemeClr val="dk2"/>
                </a:solidFill>
              </a:defRPr>
            </a:lvl6pPr>
            <a:lvl7pPr marL="3200400" lvl="6" indent="-304800" algn="l">
              <a:lnSpc>
                <a:spcPct val="115000"/>
              </a:lnSpc>
              <a:spcBef>
                <a:spcPts val="1600"/>
              </a:spcBef>
              <a:spcAft>
                <a:spcPts val="0"/>
              </a:spcAft>
              <a:buClr>
                <a:schemeClr val="dk2"/>
              </a:buClr>
              <a:buSzPts val="1200"/>
              <a:buChar char="●"/>
              <a:defRPr sz="1200">
                <a:solidFill>
                  <a:schemeClr val="dk2"/>
                </a:solidFill>
              </a:defRPr>
            </a:lvl7pPr>
            <a:lvl8pPr marL="3657600" lvl="7" indent="-304800" algn="l">
              <a:lnSpc>
                <a:spcPct val="115000"/>
              </a:lnSpc>
              <a:spcBef>
                <a:spcPts val="1600"/>
              </a:spcBef>
              <a:spcAft>
                <a:spcPts val="0"/>
              </a:spcAft>
              <a:buClr>
                <a:schemeClr val="dk2"/>
              </a:buClr>
              <a:buSzPts val="1200"/>
              <a:buChar char="○"/>
              <a:defRPr sz="1200">
                <a:solidFill>
                  <a:schemeClr val="dk2"/>
                </a:solidFill>
              </a:defRPr>
            </a:lvl8pPr>
            <a:lvl9pPr marL="4114800" lvl="8" indent="-304800" algn="l">
              <a:lnSpc>
                <a:spcPct val="115000"/>
              </a:lnSpc>
              <a:spcBef>
                <a:spcPts val="1600"/>
              </a:spcBef>
              <a:spcAft>
                <a:spcPts val="1600"/>
              </a:spcAft>
              <a:buClr>
                <a:schemeClr val="dk2"/>
              </a:buClr>
              <a:buSzPts val="1200"/>
              <a:buChar char="■"/>
              <a:defRPr sz="1200">
                <a:solidFill>
                  <a:schemeClr val="dk2"/>
                </a:solidFill>
              </a:defRPr>
            </a:lvl9pPr>
          </a:lstStyle>
          <a:p>
            <a:endParaRPr/>
          </a:p>
        </p:txBody>
      </p:sp>
      <p:sp>
        <p:nvSpPr>
          <p:cNvPr id="222" name="Google Shape;222;p37"/>
          <p:cNvSpPr txBox="1">
            <a:spLocks noGrp="1"/>
          </p:cNvSpPr>
          <p:nvPr>
            <p:ph type="body" idx="2"/>
          </p:nvPr>
        </p:nvSpPr>
        <p:spPr>
          <a:xfrm>
            <a:off x="6220075" y="2540500"/>
            <a:ext cx="2616300" cy="2036400"/>
          </a:xfrm>
          <a:prstGeom prst="rect">
            <a:avLst/>
          </a:prstGeom>
          <a:noFill/>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chemeClr val="dk2"/>
              </a:buClr>
              <a:buSzPts val="1400"/>
              <a:buChar char="●"/>
              <a:defRPr sz="1400">
                <a:solidFill>
                  <a:schemeClr val="dk2"/>
                </a:solidFill>
              </a:defRPr>
            </a:lvl1pPr>
            <a:lvl2pPr marL="914400" lvl="1" indent="-304800" algn="l">
              <a:lnSpc>
                <a:spcPct val="115000"/>
              </a:lnSpc>
              <a:spcBef>
                <a:spcPts val="1600"/>
              </a:spcBef>
              <a:spcAft>
                <a:spcPts val="0"/>
              </a:spcAft>
              <a:buClr>
                <a:schemeClr val="dk2"/>
              </a:buClr>
              <a:buSzPts val="1200"/>
              <a:buChar char="○"/>
              <a:defRPr sz="1200">
                <a:solidFill>
                  <a:schemeClr val="dk2"/>
                </a:solidFill>
              </a:defRPr>
            </a:lvl2pPr>
            <a:lvl3pPr marL="1371600" lvl="2" indent="-304800" algn="l">
              <a:lnSpc>
                <a:spcPct val="115000"/>
              </a:lnSpc>
              <a:spcBef>
                <a:spcPts val="1600"/>
              </a:spcBef>
              <a:spcAft>
                <a:spcPts val="0"/>
              </a:spcAft>
              <a:buClr>
                <a:schemeClr val="dk2"/>
              </a:buClr>
              <a:buSzPts val="1200"/>
              <a:buChar char="■"/>
              <a:defRPr sz="1200">
                <a:solidFill>
                  <a:schemeClr val="dk2"/>
                </a:solidFill>
              </a:defRPr>
            </a:lvl3pPr>
            <a:lvl4pPr marL="1828800" lvl="3" indent="-304800" algn="l">
              <a:lnSpc>
                <a:spcPct val="115000"/>
              </a:lnSpc>
              <a:spcBef>
                <a:spcPts val="1600"/>
              </a:spcBef>
              <a:spcAft>
                <a:spcPts val="0"/>
              </a:spcAft>
              <a:buClr>
                <a:schemeClr val="dk2"/>
              </a:buClr>
              <a:buSzPts val="1200"/>
              <a:buChar char="●"/>
              <a:defRPr sz="1200">
                <a:solidFill>
                  <a:schemeClr val="dk2"/>
                </a:solidFill>
              </a:defRPr>
            </a:lvl4pPr>
            <a:lvl5pPr marL="2286000" lvl="4" indent="-304800" algn="l">
              <a:lnSpc>
                <a:spcPct val="115000"/>
              </a:lnSpc>
              <a:spcBef>
                <a:spcPts val="1600"/>
              </a:spcBef>
              <a:spcAft>
                <a:spcPts val="0"/>
              </a:spcAft>
              <a:buClr>
                <a:schemeClr val="dk2"/>
              </a:buClr>
              <a:buSzPts val="1200"/>
              <a:buChar char="○"/>
              <a:defRPr sz="1200">
                <a:solidFill>
                  <a:schemeClr val="dk2"/>
                </a:solidFill>
              </a:defRPr>
            </a:lvl5pPr>
            <a:lvl6pPr marL="2743200" lvl="5" indent="-304800" algn="l">
              <a:lnSpc>
                <a:spcPct val="115000"/>
              </a:lnSpc>
              <a:spcBef>
                <a:spcPts val="1600"/>
              </a:spcBef>
              <a:spcAft>
                <a:spcPts val="0"/>
              </a:spcAft>
              <a:buClr>
                <a:schemeClr val="dk2"/>
              </a:buClr>
              <a:buSzPts val="1200"/>
              <a:buChar char="■"/>
              <a:defRPr sz="1200">
                <a:solidFill>
                  <a:schemeClr val="dk2"/>
                </a:solidFill>
              </a:defRPr>
            </a:lvl6pPr>
            <a:lvl7pPr marL="3200400" lvl="6" indent="-304800" algn="l">
              <a:lnSpc>
                <a:spcPct val="115000"/>
              </a:lnSpc>
              <a:spcBef>
                <a:spcPts val="1600"/>
              </a:spcBef>
              <a:spcAft>
                <a:spcPts val="0"/>
              </a:spcAft>
              <a:buClr>
                <a:schemeClr val="dk2"/>
              </a:buClr>
              <a:buSzPts val="1200"/>
              <a:buChar char="●"/>
              <a:defRPr sz="1200">
                <a:solidFill>
                  <a:schemeClr val="dk2"/>
                </a:solidFill>
              </a:defRPr>
            </a:lvl7pPr>
            <a:lvl8pPr marL="3657600" lvl="7" indent="-304800" algn="l">
              <a:lnSpc>
                <a:spcPct val="115000"/>
              </a:lnSpc>
              <a:spcBef>
                <a:spcPts val="1600"/>
              </a:spcBef>
              <a:spcAft>
                <a:spcPts val="0"/>
              </a:spcAft>
              <a:buClr>
                <a:schemeClr val="dk2"/>
              </a:buClr>
              <a:buSzPts val="1200"/>
              <a:buChar char="○"/>
              <a:defRPr sz="1200">
                <a:solidFill>
                  <a:schemeClr val="dk2"/>
                </a:solidFill>
              </a:defRPr>
            </a:lvl8pPr>
            <a:lvl9pPr marL="4114800" lvl="8" indent="-304800" algn="l">
              <a:lnSpc>
                <a:spcPct val="115000"/>
              </a:lnSpc>
              <a:spcBef>
                <a:spcPts val="1600"/>
              </a:spcBef>
              <a:spcAft>
                <a:spcPts val="1600"/>
              </a:spcAft>
              <a:buClr>
                <a:schemeClr val="dk2"/>
              </a:buClr>
              <a:buSzPts val="1200"/>
              <a:buChar char="■"/>
              <a:defRPr sz="1200">
                <a:solidFill>
                  <a:schemeClr val="dk2"/>
                </a:solidFill>
              </a:defRPr>
            </a:lvl9pPr>
          </a:lstStyle>
          <a:p>
            <a:endParaRPr/>
          </a:p>
        </p:txBody>
      </p:sp>
      <p:sp>
        <p:nvSpPr>
          <p:cNvPr id="223" name="Google Shape;223;p37"/>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 name="Google Shape;25;p5"/>
          <p:cNvSpPr txBox="1">
            <a:spLocks noGrp="1"/>
          </p:cNvSpPr>
          <p:nvPr>
            <p:ph type="body" idx="1"/>
          </p:nvPr>
        </p:nvSpPr>
        <p:spPr>
          <a:xfrm>
            <a:off x="311700" y="1234050"/>
            <a:ext cx="3999900" cy="3334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 name="Google Shape;26;p5"/>
          <p:cNvSpPr txBox="1">
            <a:spLocks noGrp="1"/>
          </p:cNvSpPr>
          <p:nvPr>
            <p:ph type="body" idx="2"/>
          </p:nvPr>
        </p:nvSpPr>
        <p:spPr>
          <a:xfrm>
            <a:off x="4832400" y="1234050"/>
            <a:ext cx="3999900" cy="3334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7" name="Google Shape;27;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 name="Google Shape;30;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rt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rt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rt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rt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rt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rt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rt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rt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a:endParaRPr/>
          </a:p>
        </p:txBody>
      </p:sp>
      <p:sp>
        <p:nvSpPr>
          <p:cNvPr id="37" name="Google Shape;3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9"/>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highlight>
                  <a:schemeClr val="lt1"/>
                </a:highlight>
              </a:defRPr>
            </a:lvl1pPr>
            <a:lvl2pPr marL="914400" lvl="1" indent="-317500" rtl="0">
              <a:spcBef>
                <a:spcPts val="1600"/>
              </a:spcBef>
              <a:spcAft>
                <a:spcPts val="0"/>
              </a:spcAft>
              <a:buSzPts val="1400"/>
              <a:buChar char="○"/>
              <a:defRPr>
                <a:highlight>
                  <a:schemeClr val="lt1"/>
                </a:highlight>
              </a:defRPr>
            </a:lvl2pPr>
            <a:lvl3pPr marL="1371600" lvl="2" indent="-317500" rtl="0">
              <a:spcBef>
                <a:spcPts val="1600"/>
              </a:spcBef>
              <a:spcAft>
                <a:spcPts val="0"/>
              </a:spcAft>
              <a:buSzPts val="1400"/>
              <a:buChar char="■"/>
              <a:defRPr>
                <a:highlight>
                  <a:schemeClr val="lt1"/>
                </a:highlight>
              </a:defRPr>
            </a:lvl3pPr>
            <a:lvl4pPr marL="1828800" lvl="3" indent="-317500" rtl="0">
              <a:spcBef>
                <a:spcPts val="1600"/>
              </a:spcBef>
              <a:spcAft>
                <a:spcPts val="0"/>
              </a:spcAft>
              <a:buSzPts val="1400"/>
              <a:buChar char="●"/>
              <a:defRPr>
                <a:highlight>
                  <a:schemeClr val="lt1"/>
                </a:highlight>
              </a:defRPr>
            </a:lvl4pPr>
            <a:lvl5pPr marL="2286000" lvl="4" indent="-317500" rtl="0">
              <a:spcBef>
                <a:spcPts val="1600"/>
              </a:spcBef>
              <a:spcAft>
                <a:spcPts val="0"/>
              </a:spcAft>
              <a:buSzPts val="1400"/>
              <a:buChar char="○"/>
              <a:defRPr>
                <a:highlight>
                  <a:schemeClr val="lt1"/>
                </a:highlight>
              </a:defRPr>
            </a:lvl5pPr>
            <a:lvl6pPr marL="2743200" lvl="5" indent="-317500" rtl="0">
              <a:spcBef>
                <a:spcPts val="1600"/>
              </a:spcBef>
              <a:spcAft>
                <a:spcPts val="0"/>
              </a:spcAft>
              <a:buSzPts val="1400"/>
              <a:buChar char="■"/>
              <a:defRPr>
                <a:highlight>
                  <a:schemeClr val="lt1"/>
                </a:highlight>
              </a:defRPr>
            </a:lvl6pPr>
            <a:lvl7pPr marL="3200400" lvl="6" indent="-317500" rtl="0">
              <a:spcBef>
                <a:spcPts val="1600"/>
              </a:spcBef>
              <a:spcAft>
                <a:spcPts val="0"/>
              </a:spcAft>
              <a:buSzPts val="1400"/>
              <a:buChar char="●"/>
              <a:defRPr>
                <a:highlight>
                  <a:schemeClr val="lt1"/>
                </a:highlight>
              </a:defRPr>
            </a:lvl7pPr>
            <a:lvl8pPr marL="3657600" lvl="7" indent="-317500" rtl="0">
              <a:spcBef>
                <a:spcPts val="1600"/>
              </a:spcBef>
              <a:spcAft>
                <a:spcPts val="0"/>
              </a:spcAft>
              <a:buSzPts val="1400"/>
              <a:buChar char="○"/>
              <a:defRPr>
                <a:highlight>
                  <a:schemeClr val="lt1"/>
                </a:highlight>
              </a:defRPr>
            </a:lvl8pPr>
            <a:lvl9pPr marL="4114800" lvl="8" indent="-317500" rtl="0">
              <a:spcBef>
                <a:spcPts val="1600"/>
              </a:spcBef>
              <a:spcAft>
                <a:spcPts val="1600"/>
              </a:spcAft>
              <a:buSzPts val="1400"/>
              <a:buChar char="■"/>
              <a:defRPr>
                <a:highlight>
                  <a:schemeClr val="lt1"/>
                </a:highlight>
              </a:defRPr>
            </a:lvl9pPr>
          </a:lstStyle>
          <a:p>
            <a:endParaRPr/>
          </a:p>
        </p:txBody>
      </p:sp>
      <p:sp>
        <p:nvSpPr>
          <p:cNvPr id="44" name="Google Shape;4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highlight>
                  <a:schemeClr val="dk1"/>
                </a:highlight>
              </a:defRPr>
            </a:lvl1pPr>
          </a:lstStyle>
          <a:p>
            <a:endParaRPr/>
          </a:p>
        </p:txBody>
      </p:sp>
      <p:sp>
        <p:nvSpPr>
          <p:cNvPr id="47" name="Google Shape;47;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op">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rt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rt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rt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rt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rt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rt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rt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rt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234075"/>
            <a:ext cx="8520600" cy="33348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marL="914400" lvl="1" indent="-317500" rtl="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marL="1371600" lvl="2" indent="-317500" rtl="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marL="1828800" lvl="3" indent="-317500" rtl="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marL="2286000" lvl="4" indent="-317500" rtl="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marL="2743200" lvl="5" indent="-317500" rtl="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marL="3200400" lvl="6" indent="-317500" rtl="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marL="3657600" lvl="7" indent="-317500" rtl="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marL="4114800" lvl="8" indent="-317500" rtl="0">
              <a:lnSpc>
                <a:spcPct val="115000"/>
              </a:lnSpc>
              <a:spcBef>
                <a:spcPts val="1600"/>
              </a:spcBef>
              <a:spcAft>
                <a:spcPts val="160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Playfair Display"/>
                <a:ea typeface="Playfair Display"/>
                <a:cs typeface="Playfair Display"/>
                <a:sym typeface="Playfair Display"/>
              </a:defRPr>
            </a:lvl1pPr>
            <a:lvl2pPr lvl="1" algn="r" rtl="0">
              <a:buNone/>
              <a:defRPr sz="1000">
                <a:solidFill>
                  <a:schemeClr val="dk2"/>
                </a:solidFill>
                <a:latin typeface="Playfair Display"/>
                <a:ea typeface="Playfair Display"/>
                <a:cs typeface="Playfair Display"/>
                <a:sym typeface="Playfair Display"/>
              </a:defRPr>
            </a:lvl2pPr>
            <a:lvl3pPr lvl="2" algn="r" rtl="0">
              <a:buNone/>
              <a:defRPr sz="1000">
                <a:solidFill>
                  <a:schemeClr val="dk2"/>
                </a:solidFill>
                <a:latin typeface="Playfair Display"/>
                <a:ea typeface="Playfair Display"/>
                <a:cs typeface="Playfair Display"/>
                <a:sym typeface="Playfair Display"/>
              </a:defRPr>
            </a:lvl3pPr>
            <a:lvl4pPr lvl="3" algn="r" rtl="0">
              <a:buNone/>
              <a:defRPr sz="1000">
                <a:solidFill>
                  <a:schemeClr val="dk2"/>
                </a:solidFill>
                <a:latin typeface="Playfair Display"/>
                <a:ea typeface="Playfair Display"/>
                <a:cs typeface="Playfair Display"/>
                <a:sym typeface="Playfair Display"/>
              </a:defRPr>
            </a:lvl4pPr>
            <a:lvl5pPr lvl="4" algn="r" rtl="0">
              <a:buNone/>
              <a:defRPr sz="1000">
                <a:solidFill>
                  <a:schemeClr val="dk2"/>
                </a:solidFill>
                <a:latin typeface="Playfair Display"/>
                <a:ea typeface="Playfair Display"/>
                <a:cs typeface="Playfair Display"/>
                <a:sym typeface="Playfair Display"/>
              </a:defRPr>
            </a:lvl5pPr>
            <a:lvl6pPr lvl="5" algn="r" rtl="0">
              <a:buNone/>
              <a:defRPr sz="1000">
                <a:solidFill>
                  <a:schemeClr val="dk2"/>
                </a:solidFill>
                <a:latin typeface="Playfair Display"/>
                <a:ea typeface="Playfair Display"/>
                <a:cs typeface="Playfair Display"/>
                <a:sym typeface="Playfair Display"/>
              </a:defRPr>
            </a:lvl6pPr>
            <a:lvl7pPr lvl="6" algn="r" rtl="0">
              <a:buNone/>
              <a:defRPr sz="1000">
                <a:solidFill>
                  <a:schemeClr val="dk2"/>
                </a:solidFill>
                <a:latin typeface="Playfair Display"/>
                <a:ea typeface="Playfair Display"/>
                <a:cs typeface="Playfair Display"/>
                <a:sym typeface="Playfair Display"/>
              </a:defRPr>
            </a:lvl7pPr>
            <a:lvl8pPr lvl="7" algn="r" rtl="0">
              <a:buNone/>
              <a:defRPr sz="1000">
                <a:solidFill>
                  <a:schemeClr val="dk2"/>
                </a:solidFill>
                <a:latin typeface="Playfair Display"/>
                <a:ea typeface="Playfair Display"/>
                <a:cs typeface="Playfair Display"/>
                <a:sym typeface="Playfair Display"/>
              </a:defRPr>
            </a:lvl8pPr>
            <a:lvl9pPr lvl="8" algn="r" rtl="0">
              <a:buNone/>
              <a:defRPr sz="1000">
                <a:solidFill>
                  <a:schemeClr val="dk2"/>
                </a:solidFill>
                <a:latin typeface="Playfair Display"/>
                <a:ea typeface="Playfair Display"/>
                <a:cs typeface="Playfair Display"/>
                <a:sym typeface="Playfair Display"/>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8" Type="http://schemas.openxmlformats.org/officeDocument/2006/relationships/hyperlink" Target="https://www.google.com/search?rlz=1C1CHBF_enIN790IN790&amp;q=philip+sidney+spouse&amp;stick=H4sIAAAAAAAAAOPgE-LUz9U3MDTJLrfQkshOttIvSM0vyEkFUkXF-XlWxQX5pcWpi1hFCjIyczILFIozU_JSKxUgwgBTpP18PgAAAA&amp;sa=X&amp;ved=2ahUKEwiQkonJ34zkAhUZAXIKHaSzANwQ6BMoADAgegQIDBAO" TargetMode="External"/><Relationship Id="rId13" Type="http://schemas.openxmlformats.org/officeDocument/2006/relationships/hyperlink" Target="https://www.google.com/search?rlz=1C1CHBF_enIN790IN790&amp;q=Christ+Church,+Oxford&amp;stick=H4sIAAAAAAAAAOPgE-LUz9U3MDTJLrdQ4gAxK3OKLbWks5Ot9AtS8wtyUoFUUXF-nlVqSmlyYklmft4iVlHnjKLM4hIF54zSouQMHQX_irT8ohQAOx4mdUwAAAA&amp;sa=X&amp;ved=2ahUKEwiQkonJ34zkAhUZAXIKHaSzANwQmxMoAzAhegQIDBAV" TargetMode="External"/><Relationship Id="rId3" Type="http://schemas.openxmlformats.org/officeDocument/2006/relationships/image" Target="../media/image6.jpeg"/><Relationship Id="rId7" Type="http://schemas.openxmlformats.org/officeDocument/2006/relationships/hyperlink" Target="https://www.google.com/search?rlz=1C1CHBF_enIN790IN790&amp;q=Arnhem&amp;stick=H4sIAAAAAAAAAOPgE-LUz9U3MDTJLrdQ4gAx03KK07Tks5Ot9AtS8wtyUvVTUpNTE4tTU-ILUouK8_OsUjJTUxaxsjkW5WWk5gIA86TQtkEAAAA&amp;sa=X&amp;ved=2ahUKEwiQkonJ34zkAhUZAXIKHaSzANwQmxMoATAfegQIDBAL" TargetMode="External"/><Relationship Id="rId12" Type="http://schemas.openxmlformats.org/officeDocument/2006/relationships/hyperlink" Target="https://www.google.com/search?rlz=1C1CHBF_enIN790IN790&amp;q=Shrewsbury+School&amp;stick=H4sIAAAAAAAAAOPgE-LUz9U3MDTJLrdQgjAtyyoMtKSzk630C1LzC3JSgVRRcX6eVWpKaXJiSWZ-3iJWweCMotTy4qTSokqF4OSM_PwcAFo7HaJJAAAA&amp;sa=X&amp;ved=2ahUKEwiQkonJ34zkAhUZAXIKHaSzANwQmxMoAjAhegQIDBAU" TargetMode="External"/><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hyperlink" Target="https://www.google.com/search?rlz=1C1CHBF_enIN790IN790&amp;q=philip+sidney+died&amp;stick=H4sIAAAAAAAAAOPgE-LUz9U3MDTJLrfQks9OttIvSM0vyEnVT0lNTk0sTk2JL0gtKs7Ps0rJTE1ZxCpUkJGZk1mgUJyZkpdaqQASBACyKMaKQwAAAA&amp;sa=X&amp;ved=2ahUKEwiQkonJ34zkAhUZAXIKHaSzANwQ6BMoADAfegQIDBAK" TargetMode="External"/><Relationship Id="rId11" Type="http://schemas.openxmlformats.org/officeDocument/2006/relationships/hyperlink" Target="https://www.google.com/search?rlz=1C1CHBF_enIN790IN790&amp;q=University+of+Oxford&amp;stick=H4sIAAAAAAAAAOPgE-LUz9U3MDTJLrdQ4gAxzUvS87Sks5Ot9AtS8wtyUoFUUXF-nlVqSmlyYklmft4iVpHQvMwyoGhmSaVCfpqCf0VaflEKAOGuq8pLAAAA&amp;sa=X&amp;ved=2ahUKEwiQkonJ34zkAhUZAXIKHaSzANwQmxMoATAhegQIDBAT" TargetMode="External"/><Relationship Id="rId5" Type="http://schemas.openxmlformats.org/officeDocument/2006/relationships/hyperlink" Target="https://www.google.com/search?rlz=1C1CHBF_enIN790IN790&amp;q=Penshurst&amp;stick=H4sIAAAAAAAAAOPgE-LUz9U3MDTJLrdQAjNNjMuScrTEspOt9AtS8wtyUoFUUXF-nlVSflHeIlbOgNS84ozSouISAJxhdGg8AAAA&amp;sa=X&amp;ved=2ahUKEwiQkonJ34zkAhUZAXIKHaSzANwQmxMoATAeegQIDBAH" TargetMode="External"/><Relationship Id="rId10" Type="http://schemas.openxmlformats.org/officeDocument/2006/relationships/hyperlink" Target="https://www.google.com/search?rlz=1C1CHBF_enIN790IN790&amp;q=philip+sidney+education&amp;stick=H4sIAAAAAAAAAOPgE-LUz9U3MDTJLrfQks5OttIvSM0vyEkFUkXF-XlWqSmlyYklmfl5i1jFCzIyczILFIozU_JSKxXgMgCr0su9RAAAAA&amp;sa=X&amp;ved=2ahUKEwiQkonJ34zkAhUZAXIKHaSzANwQ6BMoADAhegQIDBAS" TargetMode="External"/><Relationship Id="rId4" Type="http://schemas.openxmlformats.org/officeDocument/2006/relationships/hyperlink" Target="https://www.google.com/search?rlz=1C1CHBF_enIN790IN790&amp;q=philip+sidney+born&amp;stick=H4sIAAAAAAAAAOPgE-LUz9U3MDTJLrfQEstOttIvSM0vyEkFUkXF-XlWSflFeYtYhQoyMnMyCxSKM1PyUisVQIIAPDTlFToAAAA&amp;sa=X&amp;ved=2ahUKEwiQkonJ34zkAhUZAXIKHaSzANwQ6BMoADAeegQIDBAG" TargetMode="External"/><Relationship Id="rId9" Type="http://schemas.openxmlformats.org/officeDocument/2006/relationships/hyperlink" Target="https://www.google.com/search?rlz=1C1CHBF_enIN790IN790&amp;q=Frances+Walsingham,+Countess+of+Essex&amp;stick=H4sIAAAAAAAAAOPgE-LUz9U3MDTJLrdQAjMt86oqzLUkspOt9AtS8wtyUoFUUXF-nlVxQX5pceoiVlW3osS85NRihfDEnOLMvPSMxFwdBef80ryS1OJihfw0Bdfi4tQKAMyc921aAAAA&amp;sa=X&amp;ved=2ahUKEwiQkonJ34zkAhUZAXIKHaSzANwQmxMoATAgegQIDBAP"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4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8" Type="http://schemas.openxmlformats.org/officeDocument/2006/relationships/hyperlink" Target="https://www.google.com/search?sa=X&amp;rlz=1C1CHBF_enIN790IN790&amp;biw=1366&amp;bih=625&amp;q=Hero+and+Leander&amp;stick=H4sIAAAAAAAAAOPgE-LQz9U3MCwyr1LiBLFMLIssC7SkspOt9JPy87P1E0tLMvKLrEDsYoX8vJzKRawCHqlF-QqJeSkKPqlAMrUIANvJl1FGAAAA&amp;ved=2ahUKEwix_cj_14zkAhUbcCsKHfnDAbQQmxMoATAbegQIExAe" TargetMode="External"/><Relationship Id="rId3" Type="http://schemas.openxmlformats.org/officeDocument/2006/relationships/hyperlink" Target="https://www.google.com/search?sa=X&amp;rlz=1C1CHBF_enIN790IN790&amp;biw=1366&amp;bih=625&amp;q=christopher+marlowe+born&amp;stick=H4sIAAAAAAAAAOPgE-LQz9U3MCwyr9ISy0620i9IzS_ISQVSRcX5eVZJ-UV5i1glkjOKMotL8gsyUosUchOLcvLLUxVAUgC4fH9fPwAAAA&amp;ved=2ahUKEwix_cj_14zkAhUbcCsKHfnDAbQQ6BMoADAZegQIExAV" TargetMode="External"/><Relationship Id="rId7" Type="http://schemas.openxmlformats.org/officeDocument/2006/relationships/hyperlink" Target="https://www.google.com/search?sa=X&amp;rlz=1C1CHBF_enIN790IN790&amp;biw=1366&amp;bih=625&amp;q=christopher+marlowe+books&amp;stick=H4sIAAAAAAAAAOPgE-LQz9U3MCwyr9KSyk620k_Kz8_WTywtycgvsgKxixXy83IqF7FKJmcUZRaX5BdkpBYp5CYW5eSXpyqAFQAA7UgwEEQAAAA&amp;ved=2ahUKEwix_cj_14zkAhUbcCsKHfnDAbQQ6BMoADAbegQIExAd" TargetMode="External"/><Relationship Id="rId2" Type="http://schemas.openxmlformats.org/officeDocument/2006/relationships/notesSlide" Target="../notesSlides/notesSlide47.xml"/><Relationship Id="rId1" Type="http://schemas.openxmlformats.org/officeDocument/2006/relationships/slideLayout" Target="../slideLayouts/slideLayout3.xml"/><Relationship Id="rId6" Type="http://schemas.openxmlformats.org/officeDocument/2006/relationships/hyperlink" Target="https://www.google.com/search?sa=X&amp;rlz=1C1CHBF_enIN790IN790&amp;biw=1366&amp;bih=625&amp;q=Deptford&amp;stick=H4sIAAAAAAAAAOPgE-LQz9U3MCwyr1LiBLGMqsySsrXks5Ot9AtS8wtyUvVTUpNTE4tTU-ILUouK8_OsUjJTUxaxcrikFpSk5RelAADlFQ8bQwAAAA&amp;ved=2ahUKEwix_cj_14zkAhUbcCsKHfnDAbQQmxMoATAaegQIExAa" TargetMode="External"/><Relationship Id="rId11" Type="http://schemas.openxmlformats.org/officeDocument/2006/relationships/image" Target="../media/image16.jpeg"/><Relationship Id="rId5" Type="http://schemas.openxmlformats.org/officeDocument/2006/relationships/hyperlink" Target="https://www.google.com/search?sa=X&amp;rlz=1C1CHBF_enIN790IN790&amp;biw=1366&amp;bih=625&amp;q=christopher+marlowe+died&amp;stick=H4sIAAAAAAAAAOPgE-LQz9U3MCwyr9KSz0620i9IzS_ISdVPSU1OTSxOTYkvSC0qzs-zSslMTVnEKpGcUZRZXJJfkJFapJCbWJSTX56qAJICAD7UhDhIAAAA&amp;ved=2ahUKEwix_cj_14zkAhUbcCsKHfnDAbQQ6BMoADAaegQIExAZ" TargetMode="External"/><Relationship Id="rId10" Type="http://schemas.openxmlformats.org/officeDocument/2006/relationships/hyperlink" Target="https://www.google.com/search?sa=X&amp;rlz=1C1CHBF_enIN790IN790&amp;biw=1366&amp;bih=625&amp;q=christopher+marlowe+nicknames&amp;stick=H4sIAAAAAAAAAOPgE-LQz9U3MCwyr9KSyk620i9IzS_ISQVSRcX5eVZ5mcnZeYm5qYtYZZMzijKLS_ILMlKLFHITi3Lyy1MVYNLFANvdMXhIAAAA&amp;ved=2ahUKEwix_cj_14zkAhUbcCsKHfnDAbQQ6BMoADAcegQIExAj" TargetMode="External"/><Relationship Id="rId4" Type="http://schemas.openxmlformats.org/officeDocument/2006/relationships/hyperlink" Target="https://www.google.com/search?sa=X&amp;rlz=1C1CHBF_enIN790IN790&amp;biw=1366&amp;bih=625&amp;q=Canterbury&amp;stick=H4sIAAAAAAAAAOPgE-LQz9U3MCwyr1ICs5IrDcy1xLKTrfQLUvMLclKBVFFxfp5VUn5R3iJWLufEvJLUoqTSokoA2jCYJjsAAAA&amp;ved=2ahUKEwix_cj_14zkAhUbcCsKHfnDAbQQmxMoATAZegQIExAW" TargetMode="External"/><Relationship Id="rId9" Type="http://schemas.openxmlformats.org/officeDocument/2006/relationships/hyperlink" Target="https://www.google.com/search?sa=X&amp;rlz=1C1CHBF_enIN790IN790&amp;biw=1366&amp;bih=625&amp;q=The+Passionate+Shepherd+to+His+Love&amp;stick=H4sIAAAAAAAAAOPgE-LQz9U3MCwyr1LiBLGMLExT0rSkspOt9JPy87P1E0tLMvKLrEDsYoX8vJzKRazKIRmpCgGJxcWZ-XmJJakKwRmpBRmpRSkKJfkKHpnFCj75ZakAuUeuFlkAAAA&amp;ved=2ahUKEwix_cj_14zkAhUbcCsKHfnDAbQQmxMoAjAbegQIExAf"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9.xml"/><Relationship Id="rId1" Type="http://schemas.openxmlformats.org/officeDocument/2006/relationships/slideLayout" Target="../slideLayouts/slideLayout3.xml"/><Relationship Id="rId4" Type="http://schemas.openxmlformats.org/officeDocument/2006/relationships/image" Target="../media/image18.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50.xml.rels><?xml version="1.0" encoding="UTF-8" standalone="yes"?>
<Relationships xmlns="http://schemas.openxmlformats.org/package/2006/relationships"><Relationship Id="rId3" Type="http://schemas.openxmlformats.org/officeDocument/2006/relationships/hyperlink" Target="https://en.wikipedia.org/wiki/East_Budleigh" TargetMode="External"/><Relationship Id="rId7" Type="http://schemas.openxmlformats.org/officeDocument/2006/relationships/image" Target="../media/image19.jpeg"/><Relationship Id="rId2" Type="http://schemas.openxmlformats.org/officeDocument/2006/relationships/notesSlide" Target="../notesSlides/notesSlide50.xml"/><Relationship Id="rId1" Type="http://schemas.openxmlformats.org/officeDocument/2006/relationships/slideLayout" Target="../slideLayouts/slideLayout15.xml"/><Relationship Id="rId6" Type="http://schemas.openxmlformats.org/officeDocument/2006/relationships/hyperlink" Target="https://en.wikipedia.org/wiki/London" TargetMode="External"/><Relationship Id="rId5" Type="http://schemas.openxmlformats.org/officeDocument/2006/relationships/hyperlink" Target="https://en.wikipedia.org/wiki/Kingdom_of_England" TargetMode="External"/><Relationship Id="rId4" Type="http://schemas.openxmlformats.org/officeDocument/2006/relationships/hyperlink" Target="https://en.wikipedia.org/wiki/Devon" TargetMode="Externa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3" Type="http://schemas.openxmlformats.org/officeDocument/2006/relationships/hyperlink" Target="https://en.wikipedia.org/wiki/Sussex" TargetMode="External"/><Relationship Id="rId7" Type="http://schemas.openxmlformats.org/officeDocument/2006/relationships/image" Target="../media/image20.jpeg"/><Relationship Id="rId2" Type="http://schemas.openxmlformats.org/officeDocument/2006/relationships/notesSlide" Target="../notesSlides/notesSlide52.xml"/><Relationship Id="rId1" Type="http://schemas.openxmlformats.org/officeDocument/2006/relationships/slideLayout" Target="../slideLayouts/slideLayout3.xml"/><Relationship Id="rId6" Type="http://schemas.openxmlformats.org/officeDocument/2006/relationships/hyperlink" Target="https://en.wikipedia.org/wiki/County_of_London" TargetMode="External"/><Relationship Id="rId5" Type="http://schemas.openxmlformats.org/officeDocument/2006/relationships/hyperlink" Target="https://en.wikipedia.org/wiki/Westminster" TargetMode="External"/><Relationship Id="rId4" Type="http://schemas.openxmlformats.org/officeDocument/2006/relationships/hyperlink" Target="https://en.wikipedia.org/wiki/Kingdom_of_England"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5.xml"/><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38"/>
          <p:cNvPicPr preferRelativeResize="0"/>
          <p:nvPr/>
        </p:nvPicPr>
        <p:blipFill rotWithShape="1">
          <a:blip r:embed="rId3">
            <a:alphaModFix/>
          </a:blip>
          <a:srcRect t="25257" b="25257"/>
          <a:stretch/>
        </p:blipFill>
        <p:spPr>
          <a:xfrm>
            <a:off x="0" y="0"/>
            <a:ext cx="9144003" cy="2209448"/>
          </a:xfrm>
          <a:prstGeom prst="rect">
            <a:avLst/>
          </a:prstGeom>
          <a:noFill/>
          <a:ln>
            <a:noFill/>
          </a:ln>
        </p:spPr>
      </p:pic>
      <p:sp>
        <p:nvSpPr>
          <p:cNvPr id="229" name="Google Shape;229;p38"/>
          <p:cNvSpPr txBox="1">
            <a:spLocks noGrp="1"/>
          </p:cNvSpPr>
          <p:nvPr>
            <p:ph type="title"/>
          </p:nvPr>
        </p:nvSpPr>
        <p:spPr>
          <a:xfrm>
            <a:off x="311700" y="2540450"/>
            <a:ext cx="4580700" cy="20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dirty="0">
                <a:solidFill>
                  <a:schemeClr val="dk2"/>
                </a:solidFill>
              </a:rPr>
              <a:t>Elizabethan </a:t>
            </a:r>
            <a:endParaRPr sz="3000">
              <a:solidFill>
                <a:schemeClr val="dk2"/>
              </a:solidFill>
            </a:endParaRPr>
          </a:p>
          <a:p>
            <a:pPr marL="0" lvl="0" indent="0" algn="l" rtl="0">
              <a:spcBef>
                <a:spcPts val="0"/>
              </a:spcBef>
              <a:spcAft>
                <a:spcPts val="0"/>
              </a:spcAft>
              <a:buNone/>
            </a:pPr>
            <a:r>
              <a:rPr lang="en-GB" sz="3000" dirty="0">
                <a:solidFill>
                  <a:schemeClr val="dk2"/>
                </a:solidFill>
              </a:rPr>
              <a:t>Poetry</a:t>
            </a:r>
            <a:endParaRPr sz="3000">
              <a:solidFill>
                <a:schemeClr val="dk2"/>
              </a:solidFill>
            </a:endParaRPr>
          </a:p>
        </p:txBody>
      </p:sp>
      <p:sp>
        <p:nvSpPr>
          <p:cNvPr id="230" name="Google Shape;230;p38"/>
          <p:cNvSpPr txBox="1">
            <a:spLocks noGrp="1"/>
          </p:cNvSpPr>
          <p:nvPr>
            <p:ph type="body" idx="1"/>
          </p:nvPr>
        </p:nvSpPr>
        <p:spPr>
          <a:xfrm>
            <a:off x="5081950" y="2540500"/>
            <a:ext cx="2616300" cy="203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sz="1800"/>
          </a:p>
        </p:txBody>
      </p:sp>
      <p:sp>
        <p:nvSpPr>
          <p:cNvPr id="231" name="Google Shape;231;p38"/>
          <p:cNvSpPr txBox="1">
            <a:spLocks noGrp="1"/>
          </p:cNvSpPr>
          <p:nvPr>
            <p:ph type="body" idx="2"/>
          </p:nvPr>
        </p:nvSpPr>
        <p:spPr>
          <a:xfrm>
            <a:off x="5076498" y="2540500"/>
            <a:ext cx="2648606" cy="2052521"/>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lang="en-US" sz="1500" dirty="0" smtClean="0"/>
          </a:p>
          <a:p>
            <a:pPr marL="0" lvl="0" indent="0" algn="l" rtl="0">
              <a:lnSpc>
                <a:spcPct val="100000"/>
              </a:lnSpc>
              <a:spcBef>
                <a:spcPts val="0"/>
              </a:spcBef>
              <a:spcAft>
                <a:spcPts val="0"/>
              </a:spcAft>
              <a:buNone/>
            </a:pPr>
            <a:endParaRPr lang="en-US" sz="1500" dirty="0" smtClean="0"/>
          </a:p>
          <a:p>
            <a:pPr marL="0" lvl="0" indent="0" algn="l" rtl="0">
              <a:lnSpc>
                <a:spcPct val="100000"/>
              </a:lnSpc>
              <a:spcBef>
                <a:spcPts val="0"/>
              </a:spcBef>
              <a:spcAft>
                <a:spcPts val="0"/>
              </a:spcAft>
              <a:buNone/>
            </a:pPr>
            <a:endParaRPr lang="en-US" sz="1500" dirty="0" smtClean="0"/>
          </a:p>
          <a:p>
            <a:pPr marL="0" lvl="0" indent="0" algn="l" rtl="0">
              <a:lnSpc>
                <a:spcPct val="100000"/>
              </a:lnSpc>
              <a:spcBef>
                <a:spcPts val="0"/>
              </a:spcBef>
              <a:spcAft>
                <a:spcPts val="0"/>
              </a:spcAft>
              <a:buNone/>
            </a:pPr>
            <a:r>
              <a:rPr lang="en-US" sz="1500" dirty="0" smtClean="0"/>
              <a:t>Dr. </a:t>
            </a:r>
            <a:r>
              <a:rPr lang="en-US" sz="1500" dirty="0" err="1" smtClean="0"/>
              <a:t>Khushboo</a:t>
            </a:r>
            <a:endParaRPr lang="en-US" sz="1500" dirty="0" smtClean="0"/>
          </a:p>
          <a:p>
            <a:pPr marL="0" lvl="0" indent="0" algn="l" rtl="0">
              <a:lnSpc>
                <a:spcPct val="100000"/>
              </a:lnSpc>
              <a:spcBef>
                <a:spcPts val="0"/>
              </a:spcBef>
              <a:spcAft>
                <a:spcPts val="0"/>
              </a:spcAft>
              <a:buNone/>
            </a:pPr>
            <a:r>
              <a:rPr lang="en-US" sz="1500" dirty="0" smtClean="0"/>
              <a:t>Assistant Professor</a:t>
            </a:r>
          </a:p>
          <a:p>
            <a:pPr marL="0" lvl="0" indent="0" algn="l" rtl="0">
              <a:lnSpc>
                <a:spcPct val="100000"/>
              </a:lnSpc>
              <a:spcBef>
                <a:spcPts val="0"/>
              </a:spcBef>
              <a:spcAft>
                <a:spcPts val="0"/>
              </a:spcAft>
              <a:buNone/>
            </a:pPr>
            <a:r>
              <a:rPr lang="en-US" sz="1500" dirty="0" smtClean="0"/>
              <a:t>Department of English</a:t>
            </a:r>
          </a:p>
          <a:p>
            <a:pPr marL="0" lvl="0" indent="0" algn="l" rtl="0">
              <a:lnSpc>
                <a:spcPct val="100000"/>
              </a:lnSpc>
              <a:spcBef>
                <a:spcPts val="0"/>
              </a:spcBef>
              <a:spcAft>
                <a:spcPts val="0"/>
              </a:spcAft>
              <a:buNone/>
            </a:pPr>
            <a:r>
              <a:rPr lang="en-US" sz="1500" dirty="0" err="1" smtClean="0"/>
              <a:t>Magadh</a:t>
            </a:r>
            <a:r>
              <a:rPr lang="en-US" sz="1500" dirty="0" smtClean="0"/>
              <a:t> </a:t>
            </a:r>
            <a:r>
              <a:rPr lang="en-US" sz="1500" dirty="0" err="1" smtClean="0"/>
              <a:t>Mahila</a:t>
            </a:r>
            <a:r>
              <a:rPr lang="en-US" sz="1500" dirty="0" smtClean="0"/>
              <a:t> College</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7"/>
          <p:cNvSpPr txBox="1">
            <a:spLocks noGrp="1"/>
          </p:cNvSpPr>
          <p:nvPr>
            <p:ph type="title"/>
          </p:nvPr>
        </p:nvSpPr>
        <p:spPr>
          <a:xfrm>
            <a:off x="284100" y="307975"/>
            <a:ext cx="2479800" cy="426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rPr>
              <a:t>POETIC GENRES</a:t>
            </a:r>
            <a:endParaRPr>
              <a:solidFill>
                <a:schemeClr val="dk2"/>
              </a:solidFill>
            </a:endParaRPr>
          </a:p>
        </p:txBody>
      </p:sp>
      <p:sp>
        <p:nvSpPr>
          <p:cNvPr id="290" name="Google Shape;290;p47"/>
          <p:cNvSpPr txBox="1">
            <a:spLocks noGrp="1"/>
          </p:cNvSpPr>
          <p:nvPr>
            <p:ph type="body" idx="1"/>
          </p:nvPr>
        </p:nvSpPr>
        <p:spPr>
          <a:xfrm>
            <a:off x="3381100" y="307975"/>
            <a:ext cx="5451300" cy="4268700"/>
          </a:xfrm>
          <a:prstGeom prst="rect">
            <a:avLst/>
          </a:prstGeom>
          <a:solidFill>
            <a:srgbClr val="F4CCCC"/>
          </a:solidFill>
        </p:spPr>
        <p:txBody>
          <a:bodyPr spcFirstLastPara="1" wrap="square" lIns="91425" tIns="91425" rIns="91425" bIns="91425" anchor="t" anchorCtr="0">
            <a:noAutofit/>
          </a:bodyPr>
          <a:lstStyle/>
          <a:p>
            <a:pPr marL="342900" lvl="0" indent="-279400" algn="l" rtl="0">
              <a:spcBef>
                <a:spcPts val="0"/>
              </a:spcBef>
              <a:spcAft>
                <a:spcPts val="0"/>
              </a:spcAft>
              <a:buSzPts val="1800"/>
              <a:buChar char="•"/>
            </a:pPr>
            <a:r>
              <a:rPr lang="en-GB"/>
              <a:t>Pastoral: songs, dialogues, funeral elegies, romances (John Milton, ‘Lycidas’)</a:t>
            </a:r>
            <a:endParaRPr/>
          </a:p>
          <a:p>
            <a:pPr marL="342900" lvl="0" indent="-279400" algn="l" rtl="0">
              <a:spcBef>
                <a:spcPts val="1600"/>
              </a:spcBef>
              <a:spcAft>
                <a:spcPts val="0"/>
              </a:spcAft>
              <a:buSzPts val="1800"/>
              <a:buChar char="•"/>
            </a:pPr>
            <a:r>
              <a:rPr lang="en-GB"/>
              <a:t>Satires</a:t>
            </a:r>
            <a:endParaRPr/>
          </a:p>
          <a:p>
            <a:pPr marL="342900" lvl="0" indent="-279400" algn="l" rtl="0">
              <a:spcBef>
                <a:spcPts val="1600"/>
              </a:spcBef>
              <a:spcAft>
                <a:spcPts val="0"/>
              </a:spcAft>
              <a:buSzPts val="1800"/>
              <a:buChar char="•"/>
            </a:pPr>
            <a:r>
              <a:rPr lang="en-GB"/>
              <a:t>Lyric poems: hymns, odes, epithalamiums</a:t>
            </a:r>
            <a:endParaRPr/>
          </a:p>
          <a:p>
            <a:pPr marL="342900" lvl="0" indent="-279400" algn="l" rtl="0">
              <a:spcBef>
                <a:spcPts val="1600"/>
              </a:spcBef>
              <a:spcAft>
                <a:spcPts val="0"/>
              </a:spcAft>
              <a:buSzPts val="1800"/>
              <a:buChar char="•"/>
            </a:pPr>
            <a:r>
              <a:rPr lang="en-GB"/>
              <a:t>Songs: popular ballads, madrigals, airs</a:t>
            </a:r>
            <a:endParaRPr/>
          </a:p>
          <a:p>
            <a:pPr marL="342900" lvl="0" indent="-279400" algn="l" rtl="0">
              <a:spcBef>
                <a:spcPts val="1600"/>
              </a:spcBef>
              <a:spcAft>
                <a:spcPts val="0"/>
              </a:spcAft>
              <a:buSzPts val="1800"/>
              <a:buChar char="•"/>
            </a:pPr>
            <a:r>
              <a:rPr lang="en-GB"/>
              <a:t>Sonnets (Shakespeare, </a:t>
            </a:r>
            <a:r>
              <a:rPr lang="en-GB" i="1"/>
              <a:t>The Sonnets</a:t>
            </a:r>
            <a:r>
              <a:rPr lang="en-GB"/>
              <a:t>)</a:t>
            </a:r>
            <a:endParaRPr/>
          </a:p>
          <a:p>
            <a:pPr marL="342900" lvl="0" indent="-279400" algn="l" rtl="0">
              <a:spcBef>
                <a:spcPts val="1600"/>
              </a:spcBef>
              <a:spcAft>
                <a:spcPts val="0"/>
              </a:spcAft>
              <a:buSzPts val="1800"/>
              <a:buChar char="•"/>
            </a:pPr>
            <a:r>
              <a:rPr lang="en-GB"/>
              <a:t>Mythological-erotic poems (Marlowe, ‘Hero and Leander’)</a:t>
            </a:r>
            <a:endParaRPr/>
          </a:p>
          <a:p>
            <a:pPr marL="342900" lvl="0" indent="-279400" algn="l" rtl="0">
              <a:spcBef>
                <a:spcPts val="1600"/>
              </a:spcBef>
              <a:spcAft>
                <a:spcPts val="0"/>
              </a:spcAft>
              <a:buSzPts val="1800"/>
              <a:buChar char="•"/>
            </a:pPr>
            <a:r>
              <a:rPr lang="en-GB"/>
              <a:t>Epic poems (Spenser, </a:t>
            </a:r>
            <a:r>
              <a:rPr lang="en-GB" i="1"/>
              <a:t>The Faerie Queene</a:t>
            </a:r>
            <a:r>
              <a:rPr lang="en-GB"/>
              <a:t>)</a:t>
            </a:r>
            <a:endParaRPr/>
          </a:p>
          <a:p>
            <a:pPr marL="0" lvl="0" indent="0" algn="l" rtl="0">
              <a:spcBef>
                <a:spcPts val="1600"/>
              </a:spcBef>
              <a:spcAft>
                <a:spcPts val="16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8"/>
          <p:cNvSpPr txBox="1">
            <a:spLocks noGrp="1"/>
          </p:cNvSpPr>
          <p:nvPr>
            <p:ph type="title"/>
          </p:nvPr>
        </p:nvSpPr>
        <p:spPr>
          <a:xfrm>
            <a:off x="311700" y="2232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Elizabethan Poetry Literary Devices </a:t>
            </a:r>
            <a:endParaRPr/>
          </a:p>
        </p:txBody>
      </p:sp>
      <p:sp>
        <p:nvSpPr>
          <p:cNvPr id="296" name="Google Shape;296;p48"/>
          <p:cNvSpPr txBox="1">
            <a:spLocks noGrp="1"/>
          </p:cNvSpPr>
          <p:nvPr>
            <p:ph type="body" idx="1"/>
          </p:nvPr>
        </p:nvSpPr>
        <p:spPr>
          <a:xfrm>
            <a:off x="311700" y="1049225"/>
            <a:ext cx="8520600" cy="3822900"/>
          </a:xfrm>
          <a:prstGeom prst="rect">
            <a:avLst/>
          </a:prstGeom>
        </p:spPr>
        <p:txBody>
          <a:bodyPr spcFirstLastPara="1" wrap="square" lIns="91425" tIns="91425" rIns="91425" bIns="91425" anchor="t" anchorCtr="0">
            <a:noAutofit/>
          </a:bodyPr>
          <a:lstStyle/>
          <a:p>
            <a:pPr marL="0" lvl="0" indent="0" algn="l" rtl="0">
              <a:spcBef>
                <a:spcPts val="1100"/>
              </a:spcBef>
              <a:spcAft>
                <a:spcPts val="0"/>
              </a:spcAft>
              <a:buClr>
                <a:schemeClr val="dk2"/>
              </a:buClr>
              <a:buSzPts val="1100"/>
              <a:buFont typeface="Arial"/>
              <a:buNone/>
            </a:pPr>
            <a:r>
              <a:rPr lang="en-GB" sz="1400" b="1">
                <a:solidFill>
                  <a:srgbClr val="444444"/>
                </a:solidFill>
                <a:highlight>
                  <a:srgbClr val="FFFFFF"/>
                </a:highlight>
                <a:latin typeface="Arial"/>
                <a:ea typeface="Arial"/>
                <a:cs typeface="Arial"/>
                <a:sym typeface="Arial"/>
              </a:rPr>
              <a:t>Conceits- were prominent in many love poems.</a:t>
            </a:r>
            <a:endParaRPr sz="1400" b="1">
              <a:solidFill>
                <a:srgbClr val="444444"/>
              </a:solidFill>
              <a:highlight>
                <a:srgbClr val="FFFFFF"/>
              </a:highlight>
              <a:latin typeface="Arial"/>
              <a:ea typeface="Arial"/>
              <a:cs typeface="Arial"/>
              <a:sym typeface="Arial"/>
            </a:endParaRPr>
          </a:p>
          <a:p>
            <a:pPr marL="0" lvl="0" indent="0" algn="l" rtl="0">
              <a:spcBef>
                <a:spcPts val="1100"/>
              </a:spcBef>
              <a:spcAft>
                <a:spcPts val="0"/>
              </a:spcAft>
              <a:buClr>
                <a:schemeClr val="dk2"/>
              </a:buClr>
              <a:buSzPts val="1100"/>
              <a:buFont typeface="Arial"/>
              <a:buNone/>
            </a:pPr>
            <a:r>
              <a:rPr lang="en-GB" sz="1400">
                <a:solidFill>
                  <a:srgbClr val="444444"/>
                </a:solidFill>
                <a:highlight>
                  <a:srgbClr val="FFFFFF"/>
                </a:highlight>
                <a:latin typeface="Arial"/>
                <a:ea typeface="Arial"/>
                <a:cs typeface="Arial"/>
                <a:sym typeface="Arial"/>
              </a:rPr>
              <a:t>unusual and elaborate comparisons between two dissimilar things.</a:t>
            </a:r>
            <a:endParaRPr sz="1400">
              <a:solidFill>
                <a:srgbClr val="444444"/>
              </a:solidFill>
              <a:highlight>
                <a:srgbClr val="FFFFFF"/>
              </a:highlight>
              <a:latin typeface="Arial"/>
              <a:ea typeface="Arial"/>
              <a:cs typeface="Arial"/>
              <a:sym typeface="Arial"/>
            </a:endParaRPr>
          </a:p>
          <a:p>
            <a:pPr marL="0" lvl="0" indent="0" algn="l" rtl="0">
              <a:spcBef>
                <a:spcPts val="1100"/>
              </a:spcBef>
              <a:spcAft>
                <a:spcPts val="0"/>
              </a:spcAft>
              <a:buClr>
                <a:schemeClr val="dk2"/>
              </a:buClr>
              <a:buSzPts val="1100"/>
              <a:buFont typeface="Arial"/>
              <a:buNone/>
            </a:pPr>
            <a:r>
              <a:rPr lang="en-GB" sz="1400">
                <a:solidFill>
                  <a:srgbClr val="444444"/>
                </a:solidFill>
                <a:highlight>
                  <a:srgbClr val="FFFFFF"/>
                </a:highlight>
                <a:latin typeface="Arial"/>
                <a:ea typeface="Arial"/>
                <a:cs typeface="Arial"/>
                <a:sym typeface="Arial"/>
              </a:rPr>
              <a:t>these images were usually about a despairing lover and his unpitying, but idolized, mistress.</a:t>
            </a:r>
            <a:endParaRPr sz="1400">
              <a:solidFill>
                <a:srgbClr val="444444"/>
              </a:solidFill>
              <a:highlight>
                <a:srgbClr val="FFFFFF"/>
              </a:highlight>
              <a:latin typeface="Arial"/>
              <a:ea typeface="Arial"/>
              <a:cs typeface="Arial"/>
              <a:sym typeface="Arial"/>
            </a:endParaRPr>
          </a:p>
          <a:p>
            <a:pPr marL="0" lvl="0" indent="0" algn="l" rtl="0">
              <a:spcBef>
                <a:spcPts val="1100"/>
              </a:spcBef>
              <a:spcAft>
                <a:spcPts val="0"/>
              </a:spcAft>
              <a:buClr>
                <a:schemeClr val="dk2"/>
              </a:buClr>
              <a:buSzPts val="1100"/>
              <a:buFont typeface="Arial"/>
              <a:buNone/>
            </a:pPr>
            <a:r>
              <a:rPr lang="en-GB" sz="1400">
                <a:solidFill>
                  <a:srgbClr val="444444"/>
                </a:solidFill>
                <a:highlight>
                  <a:srgbClr val="FFFFFF"/>
                </a:highlight>
                <a:latin typeface="Arial"/>
                <a:ea typeface="Arial"/>
                <a:cs typeface="Arial"/>
                <a:sym typeface="Arial"/>
              </a:rPr>
              <a:t>Ex. A lover is compared to a ship on a stormy sea and his mistress is a cloud of dark disdain.</a:t>
            </a:r>
            <a:endParaRPr sz="1400">
              <a:solidFill>
                <a:srgbClr val="444444"/>
              </a:solidFill>
              <a:highlight>
                <a:srgbClr val="FFFFFF"/>
              </a:highlight>
              <a:latin typeface="Arial"/>
              <a:ea typeface="Arial"/>
              <a:cs typeface="Arial"/>
              <a:sym typeface="Arial"/>
            </a:endParaRPr>
          </a:p>
          <a:p>
            <a:pPr marL="0" lvl="0" indent="0" algn="l" rtl="0">
              <a:spcBef>
                <a:spcPts val="1100"/>
              </a:spcBef>
              <a:spcAft>
                <a:spcPts val="0"/>
              </a:spcAft>
              <a:buClr>
                <a:schemeClr val="dk2"/>
              </a:buClr>
              <a:buSzPts val="1100"/>
              <a:buFont typeface="Arial"/>
              <a:buNone/>
            </a:pPr>
            <a:r>
              <a:rPr lang="en-GB" sz="1400" b="1">
                <a:solidFill>
                  <a:srgbClr val="444444"/>
                </a:solidFill>
                <a:highlight>
                  <a:srgbClr val="FFFFFF"/>
                </a:highlight>
                <a:latin typeface="Arial"/>
                <a:ea typeface="Arial"/>
                <a:cs typeface="Arial"/>
                <a:sym typeface="Arial"/>
              </a:rPr>
              <a:t>Stock devices – themes, characters, etc. which show up again and again</a:t>
            </a:r>
            <a:endParaRPr sz="1400" b="1">
              <a:solidFill>
                <a:srgbClr val="444444"/>
              </a:solidFill>
              <a:highlight>
                <a:srgbClr val="FFFFFF"/>
              </a:highlight>
              <a:latin typeface="Arial"/>
              <a:ea typeface="Arial"/>
              <a:cs typeface="Arial"/>
              <a:sym typeface="Arial"/>
            </a:endParaRPr>
          </a:p>
          <a:p>
            <a:pPr marL="0" lvl="0" indent="0" algn="l" rtl="0">
              <a:spcBef>
                <a:spcPts val="1100"/>
              </a:spcBef>
              <a:spcAft>
                <a:spcPts val="0"/>
              </a:spcAft>
              <a:buClr>
                <a:schemeClr val="dk2"/>
              </a:buClr>
              <a:buSzPts val="1100"/>
              <a:buFont typeface="Arial"/>
              <a:buNone/>
            </a:pPr>
            <a:r>
              <a:rPr lang="en-GB" sz="1400">
                <a:solidFill>
                  <a:srgbClr val="444444"/>
                </a:solidFill>
                <a:highlight>
                  <a:srgbClr val="FFFFFF"/>
                </a:highlight>
                <a:latin typeface="Arial"/>
                <a:ea typeface="Arial"/>
                <a:cs typeface="Arial"/>
                <a:sym typeface="Arial"/>
              </a:rPr>
              <a:t>Stock devices – themes, characters, etc. which show up again and again. This is especially apparent in poems dealing with the tradition of courtly love.</a:t>
            </a:r>
            <a:endParaRPr sz="1400">
              <a:solidFill>
                <a:srgbClr val="444444"/>
              </a:solidFill>
              <a:highlight>
                <a:srgbClr val="FFFFFF"/>
              </a:highlight>
              <a:latin typeface="Arial"/>
              <a:ea typeface="Arial"/>
              <a:cs typeface="Arial"/>
              <a:sym typeface="Arial"/>
            </a:endParaRPr>
          </a:p>
          <a:p>
            <a:pPr marL="0" lvl="0" indent="0" algn="l" rtl="0">
              <a:spcBef>
                <a:spcPts val="1100"/>
              </a:spcBef>
              <a:spcAft>
                <a:spcPts val="0"/>
              </a:spcAft>
              <a:buClr>
                <a:schemeClr val="dk2"/>
              </a:buClr>
              <a:buSzPts val="1100"/>
              <a:buFont typeface="Arial"/>
              <a:buNone/>
            </a:pPr>
            <a:r>
              <a:rPr lang="en-GB" sz="1400">
                <a:solidFill>
                  <a:srgbClr val="444444"/>
                </a:solidFill>
                <a:highlight>
                  <a:srgbClr val="FFFFFF"/>
                </a:highlight>
                <a:latin typeface="Arial"/>
                <a:ea typeface="Arial"/>
                <a:cs typeface="Arial"/>
                <a:sym typeface="Arial"/>
              </a:rPr>
              <a:t>  -The idea of the cruel or indifferent mistress</a:t>
            </a:r>
            <a:endParaRPr sz="1400">
              <a:solidFill>
                <a:srgbClr val="444444"/>
              </a:solidFill>
              <a:highlight>
                <a:srgbClr val="FFFFFF"/>
              </a:highlight>
              <a:latin typeface="Arial"/>
              <a:ea typeface="Arial"/>
              <a:cs typeface="Arial"/>
              <a:sym typeface="Arial"/>
            </a:endParaRPr>
          </a:p>
          <a:p>
            <a:pPr marL="0" lvl="0" indent="0" algn="l" rtl="0">
              <a:spcBef>
                <a:spcPts val="1100"/>
              </a:spcBef>
              <a:spcAft>
                <a:spcPts val="0"/>
              </a:spcAft>
              <a:buClr>
                <a:schemeClr val="dk2"/>
              </a:buClr>
              <a:buSzPts val="1100"/>
              <a:buFont typeface="Arial"/>
              <a:buNone/>
            </a:pPr>
            <a:r>
              <a:rPr lang="en-GB" sz="1400">
                <a:solidFill>
                  <a:srgbClr val="444444"/>
                </a:solidFill>
                <a:highlight>
                  <a:srgbClr val="FFFFFF"/>
                </a:highlight>
                <a:latin typeface="Arial"/>
                <a:ea typeface="Arial"/>
                <a:cs typeface="Arial"/>
                <a:sym typeface="Arial"/>
              </a:rPr>
              <a:t>  -The idea of the all-consuming passion</a:t>
            </a:r>
            <a:endParaRPr sz="1400">
              <a:solidFill>
                <a:srgbClr val="444444"/>
              </a:solidFill>
              <a:highlight>
                <a:srgbClr val="FFFFFF"/>
              </a:highlight>
              <a:latin typeface="Arial"/>
              <a:ea typeface="Arial"/>
              <a:cs typeface="Arial"/>
              <a:sym typeface="Arial"/>
            </a:endParaRPr>
          </a:p>
          <a:p>
            <a:pPr marL="0" lvl="0" indent="0" algn="l" rtl="0">
              <a:spcBef>
                <a:spcPts val="1100"/>
              </a:spcBef>
              <a:spcAft>
                <a:spcPts val="0"/>
              </a:spcAft>
              <a:buClr>
                <a:schemeClr val="dk2"/>
              </a:buClr>
              <a:buSzPts val="1100"/>
              <a:buFont typeface="Arial"/>
              <a:buNone/>
            </a:pPr>
            <a:r>
              <a:rPr lang="en-GB" sz="1400">
                <a:solidFill>
                  <a:srgbClr val="444444"/>
                </a:solidFill>
                <a:highlight>
                  <a:srgbClr val="FFFFFF"/>
                </a:highlight>
                <a:latin typeface="Arial"/>
                <a:ea typeface="Arial"/>
                <a:cs typeface="Arial"/>
                <a:sym typeface="Arial"/>
              </a:rPr>
              <a:t>  -The pale, wan lover</a:t>
            </a:r>
            <a:endParaRPr sz="1400">
              <a:solidFill>
                <a:srgbClr val="444444"/>
              </a:solidFill>
              <a:highlight>
                <a:srgbClr val="FFFFFF"/>
              </a:highlight>
              <a:latin typeface="Arial"/>
              <a:ea typeface="Arial"/>
              <a:cs typeface="Arial"/>
              <a:sym typeface="Arial"/>
            </a:endParaRPr>
          </a:p>
          <a:p>
            <a:pPr marL="0" lvl="0" indent="0" algn="l" rtl="0">
              <a:spcBef>
                <a:spcPts val="1100"/>
              </a:spcBef>
              <a:spcAft>
                <a:spcPts val="1600"/>
              </a:spcAft>
              <a:buNone/>
            </a:pP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9"/>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457200" lvl="0" indent="-330200" algn="l" rtl="0">
              <a:spcBef>
                <a:spcPts val="110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The paradoxical pain and pleasure of lovesickness is often described using oxymorons- (a figure of speech that combines normally-contradictory terms. Ex. wise fool, failed success, dark sunshine</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Similes</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Metaphors</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Personification</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Allusion -making reference to a famous historical event, literary figure, or pop culture person/event that would be known of by the majority of the population.</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Apostrophe -to address the absent as though present, the dead as though living, or the inanimate object as if it were animate. Ex: an invocation to the muses.</a:t>
            </a:r>
            <a:endParaRPr sz="1600">
              <a:solidFill>
                <a:srgbClr val="444444"/>
              </a:solidFill>
              <a:highlight>
                <a:srgbClr val="FFFFFF"/>
              </a:highlight>
              <a:latin typeface="Arial"/>
              <a:ea typeface="Arial"/>
              <a:cs typeface="Arial"/>
              <a:sym typeface="Arial"/>
            </a:endParaRPr>
          </a:p>
          <a:p>
            <a:pPr marL="0" lvl="0" indent="0" algn="l" rtl="0">
              <a:spcBef>
                <a:spcPts val="1100"/>
              </a:spcBef>
              <a:spcAft>
                <a:spcPts val="1100"/>
              </a:spcAft>
              <a:buNone/>
            </a:pPr>
            <a:endParaRPr sz="1600"/>
          </a:p>
        </p:txBody>
      </p:sp>
      <p:sp>
        <p:nvSpPr>
          <p:cNvPr id="302" name="Google Shape;302;p49"/>
          <p:cNvSpPr txBox="1"/>
          <p:nvPr/>
        </p:nvSpPr>
        <p:spPr>
          <a:xfrm>
            <a:off x="825675" y="616175"/>
            <a:ext cx="7923900" cy="308100"/>
          </a:xfrm>
          <a:prstGeom prst="rect">
            <a:avLst/>
          </a:prstGeom>
          <a:solidFill>
            <a:srgbClr val="FFFF00"/>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Playfair Display"/>
              <a:ea typeface="Playfair Display"/>
              <a:cs typeface="Playfair Display"/>
              <a:sym typeface="Playfair Display"/>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50"/>
          <p:cNvSpPr txBox="1">
            <a:spLocks noGrp="1"/>
          </p:cNvSpPr>
          <p:nvPr>
            <p:ph type="body" idx="1"/>
          </p:nvPr>
        </p:nvSpPr>
        <p:spPr>
          <a:xfrm>
            <a:off x="311700" y="961800"/>
            <a:ext cx="8520600" cy="3340500"/>
          </a:xfrm>
          <a:prstGeom prst="rect">
            <a:avLst/>
          </a:prstGeom>
        </p:spPr>
        <p:txBody>
          <a:bodyPr spcFirstLastPara="1" wrap="square" lIns="91425" tIns="91425" rIns="91425" bIns="91425" anchor="t" anchorCtr="0">
            <a:noAutofit/>
          </a:bodyPr>
          <a:lstStyle/>
          <a:p>
            <a:pPr marL="457200" lvl="0" indent="-330200" algn="l" rtl="0">
              <a:spcBef>
                <a:spcPts val="110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Rhyme scheme</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Rhythm –accented and unaccented syllables.</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Iambic- an unstressed syllable followed by a stressed syllable. Ta THUMP</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To swell the gourd, and plump the hazel shells.</a:t>
            </a:r>
            <a:endParaRPr sz="1600">
              <a:solidFill>
                <a:srgbClr val="444444"/>
              </a:solidFill>
              <a:highlight>
                <a:srgbClr val="FFFFFF"/>
              </a:highlight>
              <a:latin typeface="Arial"/>
              <a:ea typeface="Arial"/>
              <a:cs typeface="Arial"/>
              <a:sym typeface="Arial"/>
            </a:endParaRPr>
          </a:p>
          <a:p>
            <a:pPr marL="457200" lvl="0" indent="0" algn="l" rtl="0">
              <a:spcBef>
                <a:spcPts val="1100"/>
              </a:spcBef>
              <a:spcAft>
                <a:spcPts val="0"/>
              </a:spcAft>
              <a:buNone/>
            </a:pPr>
            <a:r>
              <a:rPr lang="en-GB" sz="1600" b="1">
                <a:solidFill>
                  <a:srgbClr val="444444"/>
                </a:solidFill>
                <a:highlight>
                  <a:srgbClr val="FFFFFF"/>
                </a:highlight>
                <a:latin typeface="Arial"/>
                <a:ea typeface="Arial"/>
                <a:cs typeface="Arial"/>
                <a:sym typeface="Arial"/>
              </a:rPr>
              <a:t>(iambic feet) (pentameter, etc.)</a:t>
            </a:r>
            <a:endParaRPr sz="1600" b="1">
              <a:solidFill>
                <a:srgbClr val="444444"/>
              </a:solidFill>
              <a:highlight>
                <a:srgbClr val="FFFFFF"/>
              </a:highlight>
              <a:latin typeface="Arial"/>
              <a:ea typeface="Arial"/>
              <a:cs typeface="Arial"/>
              <a:sym typeface="Arial"/>
            </a:endParaRPr>
          </a:p>
          <a:p>
            <a:pPr marL="457200" lvl="0" indent="-330200" algn="l" rtl="0">
              <a:spcBef>
                <a:spcPts val="110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Scansion-the division of verse into feet by indicating accents and syllables to determine the meter of a poem.</a:t>
            </a:r>
            <a:endParaRPr sz="1600">
              <a:solidFill>
                <a:srgbClr val="444444"/>
              </a:solidFill>
              <a:highlight>
                <a:srgbClr val="FFFFFF"/>
              </a:highlight>
              <a:latin typeface="Arial"/>
              <a:ea typeface="Arial"/>
              <a:cs typeface="Arial"/>
              <a:sym typeface="Arial"/>
            </a:endParaRPr>
          </a:p>
          <a:p>
            <a:pPr marL="457200" lvl="0" indent="0" algn="l" rtl="0">
              <a:spcBef>
                <a:spcPts val="1100"/>
              </a:spcBef>
              <a:spcAft>
                <a:spcPts val="0"/>
              </a:spcAft>
              <a:buNone/>
            </a:pPr>
            <a:r>
              <a:rPr lang="en-GB" sz="1600">
                <a:solidFill>
                  <a:srgbClr val="444444"/>
                </a:solidFill>
                <a:highlight>
                  <a:srgbClr val="FFFFFF"/>
                </a:highlight>
                <a:latin typeface="Arial"/>
                <a:ea typeface="Arial"/>
                <a:cs typeface="Arial"/>
                <a:sym typeface="Arial"/>
              </a:rPr>
              <a:t>(A line of iambic pentameter is five iambic feet in a row:</a:t>
            </a:r>
            <a:endParaRPr sz="1600">
              <a:solidFill>
                <a:srgbClr val="444444"/>
              </a:solidFill>
              <a:highlight>
                <a:srgbClr val="FFFFFF"/>
              </a:highlight>
              <a:latin typeface="Arial"/>
              <a:ea typeface="Arial"/>
              <a:cs typeface="Arial"/>
              <a:sym typeface="Arial"/>
            </a:endParaRPr>
          </a:p>
          <a:p>
            <a:pPr marL="457200" lvl="0" indent="0" algn="l" rtl="0">
              <a:spcBef>
                <a:spcPts val="1100"/>
              </a:spcBef>
              <a:spcAft>
                <a:spcPts val="0"/>
              </a:spcAft>
              <a:buNone/>
            </a:pPr>
            <a:r>
              <a:rPr lang="en-GB" sz="1600">
                <a:solidFill>
                  <a:srgbClr val="444444"/>
                </a:solidFill>
                <a:highlight>
                  <a:srgbClr val="FFFFFF"/>
                </a:highlight>
                <a:latin typeface="Arial"/>
                <a:ea typeface="Arial"/>
                <a:cs typeface="Arial"/>
                <a:sym typeface="Arial"/>
              </a:rPr>
              <a:t>da DUM da DUM da DUM da DUM da DUM</a:t>
            </a:r>
            <a:endParaRPr sz="1600">
              <a:solidFill>
                <a:srgbClr val="444444"/>
              </a:solidFill>
              <a:highlight>
                <a:srgbClr val="FFFFFF"/>
              </a:highlight>
              <a:latin typeface="Arial"/>
              <a:ea typeface="Arial"/>
              <a:cs typeface="Arial"/>
              <a:sym typeface="Arial"/>
            </a:endParaRPr>
          </a:p>
          <a:p>
            <a:pPr marL="457200" lvl="0" indent="0" algn="l" rtl="0">
              <a:spcBef>
                <a:spcPts val="1100"/>
              </a:spcBef>
              <a:spcAft>
                <a:spcPts val="0"/>
              </a:spcAft>
              <a:buNone/>
            </a:pPr>
            <a:r>
              <a:rPr lang="en-GB" sz="1600">
                <a:solidFill>
                  <a:srgbClr val="444444"/>
                </a:solidFill>
                <a:highlight>
                  <a:srgbClr val="FFFFFF"/>
                </a:highlight>
                <a:latin typeface="Arial"/>
                <a:ea typeface="Arial"/>
                <a:cs typeface="Arial"/>
                <a:sym typeface="Arial"/>
              </a:rPr>
              <a:t>To swell / the gourd, / and plump / the haz / el shells.</a:t>
            </a:r>
            <a:endParaRPr sz="1600">
              <a:solidFill>
                <a:srgbClr val="444444"/>
              </a:solidFill>
              <a:highlight>
                <a:srgbClr val="FFFFFF"/>
              </a:highlight>
              <a:latin typeface="Arial"/>
              <a:ea typeface="Arial"/>
              <a:cs typeface="Arial"/>
              <a:sym typeface="Arial"/>
            </a:endParaRPr>
          </a:p>
          <a:p>
            <a:pPr marL="457200" lvl="0" indent="0" algn="l" rtl="0">
              <a:spcBef>
                <a:spcPts val="1100"/>
              </a:spcBef>
              <a:spcAft>
                <a:spcPts val="1600"/>
              </a:spcAft>
              <a:buNone/>
            </a:pPr>
            <a:endParaRPr sz="1600"/>
          </a:p>
        </p:txBody>
      </p:sp>
      <p:sp>
        <p:nvSpPr>
          <p:cNvPr id="308" name="Google Shape;308;p50"/>
          <p:cNvSpPr txBox="1"/>
          <p:nvPr/>
        </p:nvSpPr>
        <p:spPr>
          <a:xfrm>
            <a:off x="554550" y="579200"/>
            <a:ext cx="8010300" cy="295800"/>
          </a:xfrm>
          <a:prstGeom prst="rect">
            <a:avLst/>
          </a:prstGeom>
          <a:solidFill>
            <a:srgbClr val="FFFF00"/>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Playfair Display"/>
              <a:ea typeface="Playfair Display"/>
              <a:cs typeface="Playfair Display"/>
              <a:sym typeface="Playfair Display"/>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51"/>
          <p:cNvSpPr txBox="1">
            <a:spLocks noGrp="1"/>
          </p:cNvSpPr>
          <p:nvPr>
            <p:ph type="title"/>
          </p:nvPr>
        </p:nvSpPr>
        <p:spPr>
          <a:xfrm>
            <a:off x="348300" y="428200"/>
            <a:ext cx="2351400" cy="43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 RHYTHM TYPES</a:t>
            </a:r>
            <a:endParaRPr/>
          </a:p>
        </p:txBody>
      </p:sp>
      <p:sp>
        <p:nvSpPr>
          <p:cNvPr id="314" name="Google Shape;314;p51"/>
          <p:cNvSpPr txBox="1">
            <a:spLocks noGrp="1"/>
          </p:cNvSpPr>
          <p:nvPr>
            <p:ph type="body" idx="1"/>
          </p:nvPr>
        </p:nvSpPr>
        <p:spPr>
          <a:xfrm>
            <a:off x="3539325" y="593900"/>
            <a:ext cx="5090400" cy="40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Iambic ~ / (The most common meter in our language and naturally falls into everyday conversation. To BE or NOT to BE-Shakespeare.</a:t>
            </a:r>
            <a:endParaRPr/>
          </a:p>
          <a:p>
            <a:pPr marL="0" lvl="0" indent="0" algn="l" rtl="0">
              <a:spcBef>
                <a:spcPts val="1600"/>
              </a:spcBef>
              <a:spcAft>
                <a:spcPts val="0"/>
              </a:spcAft>
              <a:buNone/>
            </a:pPr>
            <a:r>
              <a:rPr lang="en-GB"/>
              <a:t>Trochaic / ~ DOUBle DOUBle TOIL and TROUBle.</a:t>
            </a:r>
            <a:endParaRPr/>
          </a:p>
          <a:p>
            <a:pPr marL="0" lvl="0" indent="0" algn="l" rtl="0">
              <a:spcBef>
                <a:spcPts val="1600"/>
              </a:spcBef>
              <a:spcAft>
                <a:spcPts val="0"/>
              </a:spcAft>
              <a:buNone/>
            </a:pPr>
            <a:r>
              <a:rPr lang="en-GB"/>
              <a:t>Anapestic ~ ~ / I aRISE and unBUILD it aGAIN.</a:t>
            </a:r>
            <a:endParaRPr/>
          </a:p>
          <a:p>
            <a:pPr marL="0" lvl="0" indent="0" algn="l" rtl="0">
              <a:spcBef>
                <a:spcPts val="1600"/>
              </a:spcBef>
              <a:spcAft>
                <a:spcPts val="0"/>
              </a:spcAft>
              <a:buNone/>
            </a:pPr>
            <a:r>
              <a:rPr lang="en-GB"/>
              <a:t>Dactylic / ~ ~ Openly</a:t>
            </a:r>
            <a:endParaRPr/>
          </a:p>
          <a:p>
            <a:pPr marL="0" lvl="0" indent="0" algn="l" rtl="0">
              <a:spcBef>
                <a:spcPts val="1600"/>
              </a:spcBef>
              <a:spcAft>
                <a:spcPts val="0"/>
              </a:spcAft>
              <a:buNone/>
            </a:pPr>
            <a:r>
              <a:rPr lang="en-GB"/>
              <a:t>Spondee / / HEARTBREAK</a:t>
            </a:r>
            <a:endParaRPr/>
          </a:p>
          <a:p>
            <a:pPr marL="0" lvl="0" indent="0" algn="l" rtl="0">
              <a:spcBef>
                <a:spcPts val="1600"/>
              </a:spcBef>
              <a:spcAft>
                <a:spcPts val="0"/>
              </a:spcAft>
              <a:buNone/>
            </a:pPr>
            <a:r>
              <a:rPr lang="en-GB"/>
              <a:t>Pyrrhic ~ ~ (generally used to vary rhythm)</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52"/>
          <p:cNvSpPr txBox="1">
            <a:spLocks noGrp="1"/>
          </p:cNvSpPr>
          <p:nvPr>
            <p:ph type="title"/>
          </p:nvPr>
        </p:nvSpPr>
        <p:spPr>
          <a:xfrm>
            <a:off x="284100" y="307975"/>
            <a:ext cx="2479800" cy="426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Poetry notes </a:t>
            </a:r>
            <a:endParaRPr>
              <a:solidFill>
                <a:schemeClr val="dk2"/>
              </a:solidFill>
            </a:endParaRPr>
          </a:p>
        </p:txBody>
      </p:sp>
      <p:sp>
        <p:nvSpPr>
          <p:cNvPr id="320" name="Google Shape;320;p52"/>
          <p:cNvSpPr txBox="1">
            <a:spLocks noGrp="1"/>
          </p:cNvSpPr>
          <p:nvPr>
            <p:ph type="body" idx="1"/>
          </p:nvPr>
        </p:nvSpPr>
        <p:spPr>
          <a:xfrm>
            <a:off x="3381100" y="307975"/>
            <a:ext cx="5451300" cy="426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   </a:t>
            </a:r>
            <a:endParaRPr b="1"/>
          </a:p>
          <a:p>
            <a:pPr marL="457200" lvl="0" indent="-342900" algn="l" rtl="0">
              <a:spcBef>
                <a:spcPts val="1600"/>
              </a:spcBef>
              <a:spcAft>
                <a:spcPts val="0"/>
              </a:spcAft>
              <a:buSzPts val="1800"/>
              <a:buChar char="●"/>
            </a:pPr>
            <a:r>
              <a:rPr lang="en-GB"/>
              <a:t>Form</a:t>
            </a:r>
            <a:endParaRPr/>
          </a:p>
          <a:p>
            <a:pPr marL="457200" lvl="0" indent="-342900" algn="l" rtl="0">
              <a:spcBef>
                <a:spcPts val="0"/>
              </a:spcBef>
              <a:spcAft>
                <a:spcPts val="0"/>
              </a:spcAft>
              <a:buSzPts val="1800"/>
              <a:buChar char="●"/>
            </a:pPr>
            <a:r>
              <a:rPr lang="en-GB"/>
              <a:t>Rhythm &amp; rhyme</a:t>
            </a:r>
            <a:endParaRPr/>
          </a:p>
          <a:p>
            <a:pPr marL="457200" lvl="0" indent="-342900" algn="l" rtl="0">
              <a:spcBef>
                <a:spcPts val="0"/>
              </a:spcBef>
              <a:spcAft>
                <a:spcPts val="0"/>
              </a:spcAft>
              <a:buSzPts val="1800"/>
              <a:buChar char="●"/>
            </a:pPr>
            <a:r>
              <a:rPr lang="en-GB"/>
              <a:t>Imagery</a:t>
            </a:r>
            <a:endParaRPr/>
          </a:p>
          <a:p>
            <a:pPr marL="457200" lvl="0" indent="-342900" algn="l" rtl="0">
              <a:spcBef>
                <a:spcPts val="0"/>
              </a:spcBef>
              <a:spcAft>
                <a:spcPts val="0"/>
              </a:spcAft>
              <a:buSzPts val="1800"/>
              <a:buChar char="●"/>
            </a:pPr>
            <a:r>
              <a:rPr lang="en-GB"/>
              <a:t>Diction</a:t>
            </a:r>
            <a:endParaRPr/>
          </a:p>
          <a:p>
            <a:pPr marL="457200" lvl="0" indent="-342900" algn="l" rtl="0">
              <a:spcBef>
                <a:spcPts val="0"/>
              </a:spcBef>
              <a:spcAft>
                <a:spcPts val="0"/>
              </a:spcAft>
              <a:buSzPts val="1800"/>
              <a:buChar char="●"/>
            </a:pPr>
            <a:r>
              <a:rPr lang="en-GB"/>
              <a:t>Theme</a:t>
            </a:r>
            <a:endParaRPr/>
          </a:p>
          <a:p>
            <a:pPr marL="457200" lvl="0" indent="-342900" algn="l" rtl="0">
              <a:spcBef>
                <a:spcPts val="0"/>
              </a:spcBef>
              <a:spcAft>
                <a:spcPts val="0"/>
              </a:spcAft>
              <a:buSzPts val="1800"/>
              <a:buChar char="●"/>
            </a:pPr>
            <a:r>
              <a:rPr lang="en-GB"/>
              <a:t>Mood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53"/>
          <p:cNvSpPr txBox="1">
            <a:spLocks noGrp="1"/>
          </p:cNvSpPr>
          <p:nvPr>
            <p:ph type="body" idx="1"/>
          </p:nvPr>
        </p:nvSpPr>
        <p:spPr>
          <a:xfrm>
            <a:off x="311700" y="228950"/>
            <a:ext cx="8520600" cy="4339800"/>
          </a:xfrm>
          <a:prstGeom prst="rect">
            <a:avLst/>
          </a:prstGeom>
        </p:spPr>
        <p:txBody>
          <a:bodyPr spcFirstLastPara="1" wrap="square" lIns="91425" tIns="91425" rIns="91425" bIns="91425" anchor="t" anchorCtr="0">
            <a:noAutofit/>
          </a:bodyPr>
          <a:lstStyle/>
          <a:p>
            <a:pPr marL="457200" lvl="0" indent="-330200" algn="l" rtl="0">
              <a:spcBef>
                <a:spcPts val="110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 </a:t>
            </a:r>
            <a:r>
              <a:rPr lang="en-GB" sz="1600" b="1">
                <a:solidFill>
                  <a:srgbClr val="444444"/>
                </a:solidFill>
                <a:highlight>
                  <a:srgbClr val="FFFFFF"/>
                </a:highlight>
                <a:latin typeface="Arial"/>
                <a:ea typeface="Arial"/>
                <a:cs typeface="Arial"/>
                <a:sym typeface="Arial"/>
              </a:rPr>
              <a:t>Bound Verse is poetry which must conform to a specific pattern:</a:t>
            </a:r>
            <a:endParaRPr sz="1600" b="1">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Uniform line length</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Consistency in the number of lines in a stanza</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Rhythm must be uniform (but may have exceptions)</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Rhyme scheme should have a pattern</a:t>
            </a:r>
            <a:endParaRPr sz="1600">
              <a:solidFill>
                <a:srgbClr val="444444"/>
              </a:solidFill>
              <a:highlight>
                <a:srgbClr val="FFFFFF"/>
              </a:highlight>
              <a:latin typeface="Arial"/>
              <a:ea typeface="Arial"/>
              <a:cs typeface="Arial"/>
              <a:sym typeface="Arial"/>
            </a:endParaRPr>
          </a:p>
          <a:p>
            <a:pPr marL="0" lvl="0" indent="0" algn="l" rtl="0">
              <a:spcBef>
                <a:spcPts val="1100"/>
              </a:spcBef>
              <a:spcAft>
                <a:spcPts val="0"/>
              </a:spcAft>
              <a:buNone/>
            </a:pPr>
            <a:endParaRPr sz="1600">
              <a:solidFill>
                <a:srgbClr val="444444"/>
              </a:solidFill>
              <a:highlight>
                <a:srgbClr val="FFFFFF"/>
              </a:highlight>
              <a:latin typeface="Arial"/>
              <a:ea typeface="Arial"/>
              <a:cs typeface="Arial"/>
              <a:sym typeface="Arial"/>
            </a:endParaRPr>
          </a:p>
          <a:p>
            <a:pPr marL="457200" lvl="0" indent="-330200" algn="l" rtl="0">
              <a:spcBef>
                <a:spcPts val="1100"/>
              </a:spcBef>
              <a:spcAft>
                <a:spcPts val="0"/>
              </a:spcAft>
              <a:buClr>
                <a:srgbClr val="444444"/>
              </a:buClr>
              <a:buSzPts val="1600"/>
              <a:buFont typeface="Arial"/>
              <a:buChar char="❖"/>
            </a:pPr>
            <a:r>
              <a:rPr lang="en-GB" sz="1600" b="1">
                <a:solidFill>
                  <a:srgbClr val="444444"/>
                </a:solidFill>
                <a:highlight>
                  <a:srgbClr val="FFFFFF"/>
                </a:highlight>
                <a:latin typeface="Arial"/>
                <a:ea typeface="Arial"/>
                <a:cs typeface="Arial"/>
                <a:sym typeface="Arial"/>
              </a:rPr>
              <a:t>Free Verse/Polyrhythmic Verse</a:t>
            </a:r>
            <a:endParaRPr sz="1600" b="1">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Does not have to conform to a specific structure</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Is distinguished by an irregular metrical pattern</a:t>
            </a:r>
            <a:endParaRPr sz="1600">
              <a:solidFill>
                <a:srgbClr val="444444"/>
              </a:solidFill>
              <a:highlight>
                <a:srgbClr val="FFFFFF"/>
              </a:highlight>
              <a:latin typeface="Arial"/>
              <a:ea typeface="Arial"/>
              <a:cs typeface="Arial"/>
              <a:sym typeface="Arial"/>
            </a:endParaRPr>
          </a:p>
          <a:p>
            <a:pPr marL="457200" lvl="0" indent="-330200" algn="l" rtl="0">
              <a:spcBef>
                <a:spcPts val="0"/>
              </a:spcBef>
              <a:spcAft>
                <a:spcPts val="0"/>
              </a:spcAft>
              <a:buClr>
                <a:srgbClr val="444444"/>
              </a:buClr>
              <a:buSzPts val="1600"/>
              <a:buFont typeface="Arial"/>
              <a:buChar char="●"/>
            </a:pPr>
            <a:r>
              <a:rPr lang="en-GB" sz="1600">
                <a:solidFill>
                  <a:srgbClr val="444444"/>
                </a:solidFill>
                <a:highlight>
                  <a:srgbClr val="FFFFFF"/>
                </a:highlight>
                <a:latin typeface="Arial"/>
                <a:ea typeface="Arial"/>
                <a:cs typeface="Arial"/>
                <a:sym typeface="Arial"/>
              </a:rPr>
              <a:t>The focus is not on the way it is written, but on the message</a:t>
            </a:r>
            <a:endParaRPr sz="1600">
              <a:solidFill>
                <a:srgbClr val="444444"/>
              </a:solidFill>
              <a:highlight>
                <a:srgbClr val="FFFFFF"/>
              </a:highlight>
              <a:latin typeface="Arial"/>
              <a:ea typeface="Arial"/>
              <a:cs typeface="Arial"/>
              <a:sym typeface="Arial"/>
            </a:endParaRPr>
          </a:p>
          <a:p>
            <a:pPr marL="457200" lvl="0" indent="0" algn="l" rtl="0">
              <a:spcBef>
                <a:spcPts val="1100"/>
              </a:spcBef>
              <a:spcAft>
                <a:spcPts val="1600"/>
              </a:spcAft>
              <a:buNone/>
            </a:pPr>
            <a:endParaRPr sz="1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54"/>
          <p:cNvSpPr txBox="1">
            <a:spLocks noGrp="1"/>
          </p:cNvSpPr>
          <p:nvPr>
            <p:ph type="title"/>
          </p:nvPr>
        </p:nvSpPr>
        <p:spPr>
          <a:xfrm>
            <a:off x="762025" y="1189150"/>
            <a:ext cx="76200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SONNET</a:t>
            </a:r>
            <a:endParaRPr/>
          </a:p>
        </p:txBody>
      </p:sp>
      <p:sp>
        <p:nvSpPr>
          <p:cNvPr id="331" name="Google Shape;331;p54"/>
          <p:cNvSpPr txBox="1">
            <a:spLocks noGrp="1"/>
          </p:cNvSpPr>
          <p:nvPr>
            <p:ph type="body" idx="1"/>
          </p:nvPr>
        </p:nvSpPr>
        <p:spPr>
          <a:xfrm>
            <a:off x="762025" y="2253000"/>
            <a:ext cx="7620000" cy="233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There are three types of sonnets-</a:t>
            </a:r>
            <a:endParaRPr/>
          </a:p>
          <a:p>
            <a:pPr marL="457200" lvl="0" indent="-355600" algn="l" rtl="0">
              <a:spcBef>
                <a:spcPts val="1600"/>
              </a:spcBef>
              <a:spcAft>
                <a:spcPts val="0"/>
              </a:spcAft>
              <a:buSzPts val="2000"/>
              <a:buChar char="●"/>
            </a:pPr>
            <a:r>
              <a:rPr lang="en-GB"/>
              <a:t>Petrarchan or italian sonnet</a:t>
            </a:r>
            <a:endParaRPr/>
          </a:p>
          <a:p>
            <a:pPr marL="457200" lvl="0" indent="-355600" algn="l" rtl="0">
              <a:spcBef>
                <a:spcPts val="0"/>
              </a:spcBef>
              <a:spcAft>
                <a:spcPts val="0"/>
              </a:spcAft>
              <a:buSzPts val="2000"/>
              <a:buChar char="●"/>
            </a:pPr>
            <a:r>
              <a:rPr lang="en-GB"/>
              <a:t>Shakespearean sonnet</a:t>
            </a:r>
            <a:endParaRPr/>
          </a:p>
          <a:p>
            <a:pPr marL="457200" lvl="0" indent="-355600" algn="l" rtl="0">
              <a:spcBef>
                <a:spcPts val="0"/>
              </a:spcBef>
              <a:spcAft>
                <a:spcPts val="0"/>
              </a:spcAft>
              <a:buSzPts val="2000"/>
              <a:buChar char="●"/>
            </a:pPr>
            <a:r>
              <a:rPr lang="en-GB"/>
              <a:t>Spenserian sonnet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55"/>
          <p:cNvSpPr txBox="1">
            <a:spLocks noGrp="1"/>
          </p:cNvSpPr>
          <p:nvPr>
            <p:ph type="title"/>
          </p:nvPr>
        </p:nvSpPr>
        <p:spPr>
          <a:xfrm>
            <a:off x="324475" y="148225"/>
            <a:ext cx="3559500" cy="137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solidFill>
                  <a:schemeClr val="dk2"/>
                </a:solidFill>
              </a:rPr>
              <a:t>The Italian sonnet</a:t>
            </a:r>
            <a:endParaRPr>
              <a:solidFill>
                <a:schemeClr val="dk2"/>
              </a:solidFill>
            </a:endParaRPr>
          </a:p>
        </p:txBody>
      </p:sp>
      <p:sp>
        <p:nvSpPr>
          <p:cNvPr id="337" name="Google Shape;337;p55"/>
          <p:cNvSpPr txBox="1">
            <a:spLocks noGrp="1"/>
          </p:cNvSpPr>
          <p:nvPr>
            <p:ph type="body" idx="1"/>
          </p:nvPr>
        </p:nvSpPr>
        <p:spPr>
          <a:xfrm>
            <a:off x="324475" y="1920450"/>
            <a:ext cx="8494800" cy="2704200"/>
          </a:xfrm>
          <a:prstGeom prst="rect">
            <a:avLst/>
          </a:prstGeom>
        </p:spPr>
        <p:txBody>
          <a:bodyPr spcFirstLastPara="1" wrap="square" lIns="91425" tIns="91425" rIns="91425" bIns="91425" anchor="t" anchorCtr="0">
            <a:noAutofit/>
          </a:bodyPr>
          <a:lstStyle/>
          <a:p>
            <a:pPr marL="342900" lvl="0" indent="-279400" algn="l" rtl="0">
              <a:spcBef>
                <a:spcPts val="0"/>
              </a:spcBef>
              <a:spcAft>
                <a:spcPts val="0"/>
              </a:spcAft>
              <a:buSzPts val="1800"/>
              <a:buChar char="•"/>
            </a:pPr>
            <a:r>
              <a:rPr lang="en-GB"/>
              <a:t>Also called ‘Petrarchan’ sonnet.</a:t>
            </a:r>
            <a:endParaRPr/>
          </a:p>
          <a:p>
            <a:pPr marL="342900" lvl="0" indent="-279400" algn="l" rtl="0">
              <a:spcBef>
                <a:spcPts val="1600"/>
              </a:spcBef>
              <a:spcAft>
                <a:spcPts val="0"/>
              </a:spcAft>
              <a:buSzPts val="1800"/>
              <a:buChar char="•"/>
            </a:pPr>
            <a:r>
              <a:rPr lang="en-GB"/>
              <a:t>Octave (2 quatrains): abba abba; it expresses the first half of an idea or poses a question.</a:t>
            </a:r>
            <a:endParaRPr/>
          </a:p>
          <a:p>
            <a:pPr marL="342900" lvl="0" indent="-279400" algn="l" rtl="0">
              <a:spcBef>
                <a:spcPts val="1600"/>
              </a:spcBef>
              <a:spcAft>
                <a:spcPts val="0"/>
              </a:spcAft>
              <a:buSzPts val="1800"/>
              <a:buChar char="•"/>
            </a:pPr>
            <a:r>
              <a:rPr lang="en-GB"/>
              <a:t>Sestet (2 terzets): cde cde / cdc dcd ; etc.; it develops the idea expressed in the octave, or gives the answer to the question.</a:t>
            </a:r>
            <a:endParaRPr/>
          </a:p>
          <a:p>
            <a:pPr marL="342900" lvl="0" indent="-279400" algn="l" rtl="0">
              <a:spcBef>
                <a:spcPts val="1600"/>
              </a:spcBef>
              <a:spcAft>
                <a:spcPts val="0"/>
              </a:spcAft>
              <a:buSzPts val="1800"/>
              <a:buChar char="•"/>
            </a:pPr>
            <a:r>
              <a:rPr lang="en-GB"/>
              <a:t>Volta: a pause between the octave and the sestet.</a:t>
            </a:r>
            <a:endParaRPr/>
          </a:p>
          <a:p>
            <a:pPr marL="0" lvl="0" indent="0" algn="l" rtl="0">
              <a:spcBef>
                <a:spcPts val="1600"/>
              </a:spcBef>
              <a:spcAft>
                <a:spcPts val="160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ENGLISH SONNET</a:t>
            </a:r>
            <a:endParaRPr/>
          </a:p>
        </p:txBody>
      </p:sp>
      <p:sp>
        <p:nvSpPr>
          <p:cNvPr id="343" name="Google Shape;343;p56"/>
          <p:cNvSpPr txBox="1">
            <a:spLocks noGrp="1"/>
          </p:cNvSpPr>
          <p:nvPr>
            <p:ph type="body" idx="1"/>
          </p:nvPr>
        </p:nvSpPr>
        <p:spPr>
          <a:xfrm>
            <a:off x="311700" y="1234075"/>
            <a:ext cx="8520600" cy="3334800"/>
          </a:xfrm>
          <a:prstGeom prst="rect">
            <a:avLst/>
          </a:prstGeom>
          <a:solidFill>
            <a:srgbClr val="F1C232"/>
          </a:solidFill>
          <a:ln w="9525" cap="flat" cmpd="sng">
            <a:solidFill>
              <a:srgbClr val="BF9000"/>
            </a:solidFill>
            <a:prstDash val="solid"/>
            <a:round/>
            <a:headEnd type="none" w="sm" len="sm"/>
            <a:tailEnd type="none" w="sm" len="sm"/>
          </a:ln>
        </p:spPr>
        <p:txBody>
          <a:bodyPr spcFirstLastPara="1" wrap="square" lIns="91425" tIns="91425" rIns="91425" bIns="91425" anchor="t" anchorCtr="0">
            <a:noAutofit/>
          </a:bodyPr>
          <a:lstStyle/>
          <a:p>
            <a:pPr marL="342900" lvl="0" indent="-342900" algn="l" rtl="0">
              <a:lnSpc>
                <a:spcPct val="100000"/>
              </a:lnSpc>
              <a:spcBef>
                <a:spcPts val="0"/>
              </a:spcBef>
              <a:spcAft>
                <a:spcPts val="0"/>
              </a:spcAft>
              <a:buSzPts val="3200"/>
              <a:buFont typeface="Arial"/>
              <a:buChar char="•"/>
            </a:pPr>
            <a:r>
              <a:rPr lang="en-GB" sz="3200">
                <a:latin typeface="Arial"/>
                <a:ea typeface="Arial"/>
                <a:cs typeface="Arial"/>
                <a:sym typeface="Arial"/>
              </a:rPr>
              <a:t>Also called ‘Shakespearean’ sonnet</a:t>
            </a:r>
            <a:endParaRPr sz="3200">
              <a:latin typeface="Arial"/>
              <a:ea typeface="Arial"/>
              <a:cs typeface="Arial"/>
              <a:sym typeface="Arial"/>
            </a:endParaRPr>
          </a:p>
          <a:p>
            <a:pPr marL="342900" lvl="0" indent="-342900" algn="l" rtl="0">
              <a:lnSpc>
                <a:spcPct val="100000"/>
              </a:lnSpc>
              <a:spcBef>
                <a:spcPts val="640"/>
              </a:spcBef>
              <a:spcAft>
                <a:spcPts val="0"/>
              </a:spcAft>
              <a:buSzPts val="3200"/>
              <a:buFont typeface="Arial"/>
              <a:buChar char="•"/>
            </a:pPr>
            <a:r>
              <a:rPr lang="en-GB" sz="3200">
                <a:latin typeface="Arial"/>
                <a:ea typeface="Arial"/>
                <a:cs typeface="Arial"/>
                <a:sym typeface="Arial"/>
              </a:rPr>
              <a:t>3 quatrains: abab cdcd efef; it contains the development of an idea</a:t>
            </a:r>
            <a:endParaRPr sz="3200">
              <a:latin typeface="Arial"/>
              <a:ea typeface="Arial"/>
              <a:cs typeface="Arial"/>
              <a:sym typeface="Arial"/>
            </a:endParaRPr>
          </a:p>
          <a:p>
            <a:pPr marL="342900" lvl="0" indent="-342900" algn="l" rtl="0">
              <a:lnSpc>
                <a:spcPct val="100000"/>
              </a:lnSpc>
              <a:spcBef>
                <a:spcPts val="640"/>
              </a:spcBef>
              <a:spcAft>
                <a:spcPts val="0"/>
              </a:spcAft>
              <a:buSzPts val="3200"/>
              <a:buFont typeface="Arial"/>
              <a:buChar char="•"/>
            </a:pPr>
            <a:r>
              <a:rPr lang="en-GB" sz="3200">
                <a:latin typeface="Arial"/>
                <a:ea typeface="Arial"/>
                <a:cs typeface="Arial"/>
                <a:sym typeface="Arial"/>
              </a:rPr>
              <a:t>Couplet: gg; an epigrammatic conclusion</a:t>
            </a:r>
            <a:endParaRPr sz="3200">
              <a:latin typeface="Arial"/>
              <a:ea typeface="Arial"/>
              <a:cs typeface="Arial"/>
              <a:sym typeface="Arial"/>
            </a:endParaRPr>
          </a:p>
          <a:p>
            <a:pPr marL="0" lvl="0" indent="0" algn="l" rtl="0">
              <a:spcBef>
                <a:spcPts val="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VOCABULARY</a:t>
            </a:r>
            <a:endParaRPr/>
          </a:p>
        </p:txBody>
      </p:sp>
      <p:sp>
        <p:nvSpPr>
          <p:cNvPr id="237" name="Google Shape;237;p39"/>
          <p:cNvSpPr txBox="1">
            <a:spLocks noGrp="1"/>
          </p:cNvSpPr>
          <p:nvPr>
            <p:ph type="body" idx="1"/>
          </p:nvPr>
        </p:nvSpPr>
        <p:spPr>
          <a:xfrm>
            <a:off x="311700" y="1234075"/>
            <a:ext cx="4260300" cy="3334800"/>
          </a:xfrm>
          <a:prstGeom prst="rect">
            <a:avLst/>
          </a:prstGeom>
        </p:spPr>
        <p:txBody>
          <a:bodyPr spcFirstLastPara="1" wrap="square" lIns="91425" tIns="91425" rIns="91425" bIns="91425" anchor="t" anchorCtr="0">
            <a:noAutofit/>
          </a:bodyPr>
          <a:lstStyle/>
          <a:p>
            <a:pPr marL="457200" lvl="0" indent="-317500" algn="l" rtl="0">
              <a:spcBef>
                <a:spcPts val="110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 Renaissance </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Sonnet </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Petrarchan</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Shakespearean</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Spenserian</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  Iambic foot</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Octave</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Sestet</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Quatrain</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Couplet</a:t>
            </a:r>
            <a:endParaRPr sz="1400" b="1">
              <a:solidFill>
                <a:srgbClr val="444444"/>
              </a:solidFill>
              <a:highlight>
                <a:srgbClr val="FFFFFF"/>
              </a:highlight>
              <a:latin typeface="Arial"/>
              <a:ea typeface="Arial"/>
              <a:cs typeface="Arial"/>
              <a:sym typeface="Arial"/>
            </a:endParaRPr>
          </a:p>
          <a:p>
            <a:pPr marL="457200" lvl="0" indent="-317500" algn="l" rtl="0">
              <a:spcBef>
                <a:spcPts val="0"/>
              </a:spcBef>
              <a:spcAft>
                <a:spcPts val="0"/>
              </a:spcAft>
              <a:buClr>
                <a:srgbClr val="444444"/>
              </a:buClr>
              <a:buSzPts val="1400"/>
              <a:buFont typeface="Arial"/>
              <a:buChar char="❖"/>
            </a:pPr>
            <a:r>
              <a:rPr lang="en-GB" sz="1400" b="1">
                <a:solidFill>
                  <a:srgbClr val="444444"/>
                </a:solidFill>
                <a:highlight>
                  <a:srgbClr val="FFFFFF"/>
                </a:highlight>
                <a:latin typeface="Arial"/>
                <a:ea typeface="Arial"/>
                <a:cs typeface="Arial"/>
                <a:sym typeface="Arial"/>
              </a:rPr>
              <a:t>Conceit</a:t>
            </a:r>
            <a:endParaRPr sz="1400" b="1"/>
          </a:p>
        </p:txBody>
      </p:sp>
      <p:sp>
        <p:nvSpPr>
          <p:cNvPr id="238" name="Google Shape;238;p39"/>
          <p:cNvSpPr txBox="1"/>
          <p:nvPr/>
        </p:nvSpPr>
        <p:spPr>
          <a:xfrm>
            <a:off x="4818475" y="1264125"/>
            <a:ext cx="4013700" cy="31548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1100"/>
              </a:spcBef>
              <a:spcAft>
                <a:spcPts val="0"/>
              </a:spcAft>
              <a:buClr>
                <a:srgbClr val="444444"/>
              </a:buClr>
              <a:buSzPts val="1400"/>
              <a:buFont typeface="Arial"/>
              <a:buChar char="❖"/>
            </a:pPr>
            <a:r>
              <a:rPr lang="en-GB" b="1">
                <a:solidFill>
                  <a:srgbClr val="444444"/>
                </a:solidFill>
                <a:highlight>
                  <a:schemeClr val="lt1"/>
                </a:highlight>
              </a:rPr>
              <a:t>Stock devices</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Oxymoron</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Simile</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Metaphor</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Personification</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Allusion</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Apostrophe</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Rhyme scheme</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Rhythm</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Scansion</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 Bound verse</a:t>
            </a:r>
            <a:endParaRPr b="1">
              <a:solidFill>
                <a:srgbClr val="444444"/>
              </a:solidFill>
              <a:highlight>
                <a:schemeClr val="lt1"/>
              </a:highlight>
            </a:endParaRPr>
          </a:p>
          <a:p>
            <a:pPr marL="457200" lvl="0" indent="-317500" algn="l" rtl="0">
              <a:lnSpc>
                <a:spcPct val="115000"/>
              </a:lnSpc>
              <a:spcBef>
                <a:spcPts val="0"/>
              </a:spcBef>
              <a:spcAft>
                <a:spcPts val="0"/>
              </a:spcAft>
              <a:buClr>
                <a:srgbClr val="444444"/>
              </a:buClr>
              <a:buSzPts val="1400"/>
              <a:buFont typeface="Arial"/>
              <a:buChar char="❖"/>
            </a:pPr>
            <a:r>
              <a:rPr lang="en-GB" b="1">
                <a:solidFill>
                  <a:srgbClr val="444444"/>
                </a:solidFill>
                <a:highlight>
                  <a:schemeClr val="lt1"/>
                </a:highlight>
              </a:rPr>
              <a:t>Polyrhythmic/free verse</a:t>
            </a:r>
            <a:endParaRPr b="1">
              <a:latin typeface="Playfair Display"/>
              <a:ea typeface="Playfair Display"/>
              <a:cs typeface="Playfair Display"/>
              <a:sym typeface="Playfair Displ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SPENSERIAN SONNET</a:t>
            </a:r>
            <a:endParaRPr/>
          </a:p>
        </p:txBody>
      </p:sp>
      <p:sp>
        <p:nvSpPr>
          <p:cNvPr id="349" name="Google Shape;349;p57"/>
          <p:cNvSpPr txBox="1">
            <a:spLocks noGrp="1"/>
          </p:cNvSpPr>
          <p:nvPr>
            <p:ph type="body" idx="1"/>
          </p:nvPr>
        </p:nvSpPr>
        <p:spPr>
          <a:xfrm>
            <a:off x="311700" y="1234075"/>
            <a:ext cx="8520600" cy="3334800"/>
          </a:xfrm>
          <a:prstGeom prst="rect">
            <a:avLst/>
          </a:prstGeom>
          <a:solidFill>
            <a:srgbClr val="D5A6BD"/>
          </a:solidFill>
        </p:spPr>
        <p:txBody>
          <a:bodyPr spcFirstLastPara="1" wrap="square" lIns="91425" tIns="91425" rIns="91425" bIns="91425" anchor="t" anchorCtr="0">
            <a:noAutofit/>
          </a:bodyPr>
          <a:lstStyle/>
          <a:p>
            <a:pPr marL="342900" lvl="0" indent="-292100" algn="l" rtl="0">
              <a:lnSpc>
                <a:spcPct val="100000"/>
              </a:lnSpc>
              <a:spcBef>
                <a:spcPts val="0"/>
              </a:spcBef>
              <a:spcAft>
                <a:spcPts val="0"/>
              </a:spcAft>
              <a:buSzPts val="2400"/>
              <a:buFont typeface="Arial"/>
              <a:buChar char="•"/>
            </a:pPr>
            <a:r>
              <a:rPr lang="en-GB" sz="2400">
                <a:latin typeface="Arial"/>
                <a:ea typeface="Arial"/>
                <a:cs typeface="Arial"/>
                <a:sym typeface="Arial"/>
              </a:rPr>
              <a:t>Invented by Edmund Spenser</a:t>
            </a:r>
            <a:endParaRPr sz="2400">
              <a:latin typeface="Arial"/>
              <a:ea typeface="Arial"/>
              <a:cs typeface="Arial"/>
              <a:sym typeface="Arial"/>
            </a:endParaRPr>
          </a:p>
          <a:p>
            <a:pPr marL="342900" lvl="0" indent="-292100" algn="l" rtl="0">
              <a:lnSpc>
                <a:spcPct val="100000"/>
              </a:lnSpc>
              <a:spcBef>
                <a:spcPts val="640"/>
              </a:spcBef>
              <a:spcAft>
                <a:spcPts val="0"/>
              </a:spcAft>
              <a:buSzPts val="2400"/>
              <a:buFont typeface="Arial"/>
              <a:buChar char="•"/>
            </a:pPr>
            <a:r>
              <a:rPr lang="en-GB" sz="2400">
                <a:latin typeface="Arial"/>
                <a:ea typeface="Arial"/>
                <a:cs typeface="Arial"/>
                <a:sym typeface="Arial"/>
              </a:rPr>
              <a:t>Also called ‘Linked’ sonnet</a:t>
            </a:r>
            <a:endParaRPr sz="2400">
              <a:latin typeface="Arial"/>
              <a:ea typeface="Arial"/>
              <a:cs typeface="Arial"/>
              <a:sym typeface="Arial"/>
            </a:endParaRPr>
          </a:p>
          <a:p>
            <a:pPr marL="342900" lvl="0" indent="-292100" algn="l" rtl="0">
              <a:lnSpc>
                <a:spcPct val="100000"/>
              </a:lnSpc>
              <a:spcBef>
                <a:spcPts val="640"/>
              </a:spcBef>
              <a:spcAft>
                <a:spcPts val="0"/>
              </a:spcAft>
              <a:buSzPts val="2400"/>
              <a:buFont typeface="Arial"/>
              <a:buChar char="•"/>
            </a:pPr>
            <a:r>
              <a:rPr lang="en-GB" sz="2400">
                <a:latin typeface="Arial"/>
                <a:ea typeface="Arial"/>
                <a:cs typeface="Arial"/>
                <a:sym typeface="Arial"/>
              </a:rPr>
              <a:t>3 quatrains + 1 couplet</a:t>
            </a:r>
            <a:endParaRPr sz="2400">
              <a:latin typeface="Arial"/>
              <a:ea typeface="Arial"/>
              <a:cs typeface="Arial"/>
              <a:sym typeface="Arial"/>
            </a:endParaRPr>
          </a:p>
          <a:p>
            <a:pPr marL="342900" lvl="0" indent="-292100" algn="l" rtl="0">
              <a:lnSpc>
                <a:spcPct val="100000"/>
              </a:lnSpc>
              <a:spcBef>
                <a:spcPts val="640"/>
              </a:spcBef>
              <a:spcAft>
                <a:spcPts val="0"/>
              </a:spcAft>
              <a:buSzPts val="2400"/>
              <a:buFont typeface="Arial"/>
              <a:buChar char="•"/>
            </a:pPr>
            <a:r>
              <a:rPr lang="en-GB" sz="2400">
                <a:latin typeface="Arial"/>
                <a:ea typeface="Arial"/>
                <a:cs typeface="Arial"/>
                <a:sym typeface="Arial"/>
              </a:rPr>
              <a:t>Rhyme scheme: abab bcbc cdcd ee</a:t>
            </a:r>
            <a:endParaRPr sz="2400">
              <a:latin typeface="Arial"/>
              <a:ea typeface="Arial"/>
              <a:cs typeface="Arial"/>
              <a:sym typeface="Arial"/>
            </a:endParaRPr>
          </a:p>
          <a:p>
            <a:pPr marL="0" lvl="0" indent="0" algn="l" rtl="0">
              <a:spcBef>
                <a:spcPts val="0"/>
              </a:spcBef>
              <a:spcAft>
                <a:spcPts val="1600"/>
              </a:spcAft>
              <a:buNone/>
            </a:pPr>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a:t>What were sonnets written about ? </a:t>
            </a:r>
            <a:endParaRPr sz="3600"/>
          </a:p>
        </p:txBody>
      </p:sp>
      <p:sp>
        <p:nvSpPr>
          <p:cNvPr id="355" name="Google Shape;355;p58"/>
          <p:cNvSpPr txBox="1">
            <a:spLocks noGrp="1"/>
          </p:cNvSpPr>
          <p:nvPr>
            <p:ph type="body" idx="1"/>
          </p:nvPr>
        </p:nvSpPr>
        <p:spPr>
          <a:xfrm>
            <a:off x="311700" y="1615075"/>
            <a:ext cx="8520600" cy="3334800"/>
          </a:xfrm>
          <a:prstGeom prst="rect">
            <a:avLst/>
          </a:prstGeom>
          <a:noFill/>
        </p:spPr>
        <p:txBody>
          <a:bodyPr spcFirstLastPara="1" wrap="square" lIns="91425" tIns="91425" rIns="91425" bIns="91425" anchor="t" anchorCtr="0">
            <a:noAutofit/>
          </a:bodyPr>
          <a:lstStyle/>
          <a:p>
            <a:pPr marL="457200" lvl="0" indent="-342900" algn="just" rtl="0">
              <a:lnSpc>
                <a:spcPct val="150000"/>
              </a:lnSpc>
              <a:spcBef>
                <a:spcPts val="0"/>
              </a:spcBef>
              <a:spcAft>
                <a:spcPts val="0"/>
              </a:spcAft>
              <a:buClr>
                <a:srgbClr val="444444"/>
              </a:buClr>
              <a:buSzPts val="1800"/>
              <a:buFont typeface="Arial"/>
              <a:buChar char="●"/>
            </a:pPr>
            <a:r>
              <a:rPr lang="en-GB">
                <a:solidFill>
                  <a:srgbClr val="444444"/>
                </a:solidFill>
                <a:latin typeface="Arial"/>
                <a:ea typeface="Arial"/>
                <a:cs typeface="Arial"/>
                <a:sym typeface="Arial"/>
              </a:rPr>
              <a:t>Love</a:t>
            </a:r>
            <a:endParaRPr>
              <a:solidFill>
                <a:srgbClr val="444444"/>
              </a:solidFill>
              <a:latin typeface="Arial"/>
              <a:ea typeface="Arial"/>
              <a:cs typeface="Arial"/>
              <a:sym typeface="Arial"/>
            </a:endParaRPr>
          </a:p>
          <a:p>
            <a:pPr marL="457200" lvl="0" indent="-342900" algn="just" rtl="0">
              <a:lnSpc>
                <a:spcPct val="150000"/>
              </a:lnSpc>
              <a:spcBef>
                <a:spcPts val="0"/>
              </a:spcBef>
              <a:spcAft>
                <a:spcPts val="0"/>
              </a:spcAft>
              <a:buClr>
                <a:srgbClr val="444444"/>
              </a:buClr>
              <a:buSzPts val="1800"/>
              <a:buFont typeface="Arial"/>
              <a:buChar char="●"/>
            </a:pPr>
            <a:r>
              <a:rPr lang="en-GB">
                <a:solidFill>
                  <a:srgbClr val="444444"/>
                </a:solidFill>
                <a:latin typeface="Arial"/>
                <a:ea typeface="Arial"/>
                <a:cs typeface="Arial"/>
                <a:sym typeface="Arial"/>
              </a:rPr>
              <a:t>Nationalistic pride</a:t>
            </a:r>
            <a:endParaRPr>
              <a:solidFill>
                <a:srgbClr val="444444"/>
              </a:solidFill>
              <a:latin typeface="Arial"/>
              <a:ea typeface="Arial"/>
              <a:cs typeface="Arial"/>
              <a:sym typeface="Arial"/>
            </a:endParaRPr>
          </a:p>
          <a:p>
            <a:pPr marL="457200" lvl="0" indent="-342900" algn="just" rtl="0">
              <a:lnSpc>
                <a:spcPct val="150000"/>
              </a:lnSpc>
              <a:spcBef>
                <a:spcPts val="0"/>
              </a:spcBef>
              <a:spcAft>
                <a:spcPts val="0"/>
              </a:spcAft>
              <a:buClr>
                <a:srgbClr val="444444"/>
              </a:buClr>
              <a:buSzPts val="1800"/>
              <a:buFont typeface="Arial"/>
              <a:buChar char="●"/>
            </a:pPr>
            <a:r>
              <a:rPr lang="en-GB">
                <a:solidFill>
                  <a:srgbClr val="444444"/>
                </a:solidFill>
                <a:latin typeface="Arial"/>
                <a:ea typeface="Arial"/>
                <a:cs typeface="Arial"/>
                <a:sym typeface="Arial"/>
              </a:rPr>
              <a:t>Man’s potential</a:t>
            </a:r>
            <a:endParaRPr>
              <a:solidFill>
                <a:srgbClr val="444444"/>
              </a:solidFill>
              <a:latin typeface="Arial"/>
              <a:ea typeface="Arial"/>
              <a:cs typeface="Arial"/>
              <a:sym typeface="Arial"/>
            </a:endParaRPr>
          </a:p>
          <a:p>
            <a:pPr marL="457200" lvl="0" indent="-342900" algn="just" rtl="0">
              <a:lnSpc>
                <a:spcPct val="150000"/>
              </a:lnSpc>
              <a:spcBef>
                <a:spcPts val="0"/>
              </a:spcBef>
              <a:spcAft>
                <a:spcPts val="0"/>
              </a:spcAft>
              <a:buClr>
                <a:srgbClr val="444444"/>
              </a:buClr>
              <a:buSzPts val="1800"/>
              <a:buFont typeface="Arial"/>
              <a:buChar char="●"/>
            </a:pPr>
            <a:r>
              <a:rPr lang="en-GB">
                <a:solidFill>
                  <a:srgbClr val="444444"/>
                </a:solidFill>
                <a:latin typeface="Arial"/>
                <a:ea typeface="Arial"/>
                <a:cs typeface="Arial"/>
                <a:sym typeface="Arial"/>
              </a:rPr>
              <a:t>Nature</a:t>
            </a:r>
            <a:endParaRPr>
              <a:solidFill>
                <a:srgbClr val="444444"/>
              </a:solidFill>
              <a:latin typeface="Arial"/>
              <a:ea typeface="Arial"/>
              <a:cs typeface="Arial"/>
              <a:sym typeface="Arial"/>
            </a:endParaRPr>
          </a:p>
          <a:p>
            <a:pPr marL="457200" lvl="0" indent="-342900" algn="just" rtl="0">
              <a:lnSpc>
                <a:spcPct val="150000"/>
              </a:lnSpc>
              <a:spcBef>
                <a:spcPts val="0"/>
              </a:spcBef>
              <a:spcAft>
                <a:spcPts val="0"/>
              </a:spcAft>
              <a:buClr>
                <a:srgbClr val="444444"/>
              </a:buClr>
              <a:buSzPts val="1800"/>
              <a:buFont typeface="Arial"/>
              <a:buChar char="●"/>
            </a:pPr>
            <a:r>
              <a:rPr lang="en-GB">
                <a:solidFill>
                  <a:srgbClr val="444444"/>
                </a:solidFill>
                <a:latin typeface="Arial"/>
                <a:ea typeface="Arial"/>
                <a:cs typeface="Arial"/>
                <a:sym typeface="Arial"/>
              </a:rPr>
              <a:t>Seven deadly sins-Gluttony, lust, pride, envy, wrath, sloth, and avarice</a:t>
            </a:r>
            <a:endParaRPr>
              <a:solidFill>
                <a:srgbClr val="444444"/>
              </a:solidFill>
              <a:latin typeface="Arial"/>
              <a:ea typeface="Arial"/>
              <a:cs typeface="Arial"/>
              <a:sym typeface="Arial"/>
            </a:endParaRPr>
          </a:p>
          <a:p>
            <a:pPr marL="457200" lvl="0" indent="-342900" algn="just" rtl="0">
              <a:lnSpc>
                <a:spcPct val="150000"/>
              </a:lnSpc>
              <a:spcBef>
                <a:spcPts val="0"/>
              </a:spcBef>
              <a:spcAft>
                <a:spcPts val="0"/>
              </a:spcAft>
              <a:buClr>
                <a:srgbClr val="444444"/>
              </a:buClr>
              <a:buSzPts val="1800"/>
              <a:buFont typeface="Arial"/>
              <a:buChar char="●"/>
            </a:pPr>
            <a:r>
              <a:rPr lang="en-GB">
                <a:solidFill>
                  <a:srgbClr val="444444"/>
                </a:solidFill>
                <a:latin typeface="Arial"/>
                <a:ea typeface="Arial"/>
                <a:cs typeface="Arial"/>
                <a:sym typeface="Arial"/>
              </a:rPr>
              <a:t>Seven cardinal virtues-Faith, hope, love, prudence, justice, fortitude and temperance</a:t>
            </a:r>
            <a:endParaRPr>
              <a:solidFill>
                <a:srgbClr val="444444"/>
              </a:solidFill>
              <a:latin typeface="Arial"/>
              <a:ea typeface="Arial"/>
              <a:cs typeface="Arial"/>
              <a:sym typeface="Arial"/>
            </a:endParaRPr>
          </a:p>
          <a:p>
            <a:pPr marL="45720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59"/>
          <p:cNvPicPr preferRelativeResize="0"/>
          <p:nvPr/>
        </p:nvPicPr>
        <p:blipFill>
          <a:blip r:embed="rId3">
            <a:alphaModFix/>
          </a:blip>
          <a:stretch>
            <a:fillRect/>
          </a:stretch>
        </p:blipFill>
        <p:spPr>
          <a:xfrm>
            <a:off x="166625" y="195150"/>
            <a:ext cx="3648474" cy="4759500"/>
          </a:xfrm>
          <a:prstGeom prst="rect">
            <a:avLst/>
          </a:prstGeom>
          <a:noFill/>
          <a:ln>
            <a:noFill/>
          </a:ln>
        </p:spPr>
      </p:pic>
      <p:sp>
        <p:nvSpPr>
          <p:cNvPr id="361" name="Google Shape;361;p59"/>
          <p:cNvSpPr txBox="1"/>
          <p:nvPr/>
        </p:nvSpPr>
        <p:spPr>
          <a:xfrm>
            <a:off x="5237500" y="961250"/>
            <a:ext cx="3061800" cy="153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2"/>
              </a:buClr>
              <a:buSzPts val="2400"/>
              <a:buFont typeface="Arial"/>
              <a:buNone/>
            </a:pPr>
            <a:r>
              <a:rPr lang="en-GB" sz="1800">
                <a:solidFill>
                  <a:schemeClr val="dk2"/>
                </a:solidFill>
              </a:rPr>
              <a:t>Holbein’s drawing of </a:t>
            </a:r>
            <a:br>
              <a:rPr lang="en-GB" sz="1800">
                <a:solidFill>
                  <a:schemeClr val="dk2"/>
                </a:solidFill>
              </a:rPr>
            </a:br>
            <a:r>
              <a:rPr lang="en-GB" sz="1800">
                <a:solidFill>
                  <a:schemeClr val="dk2"/>
                </a:solidFill>
              </a:rPr>
              <a:t>Sir Thomas Wyatt </a:t>
            </a:r>
            <a:br>
              <a:rPr lang="en-GB" sz="1800">
                <a:solidFill>
                  <a:schemeClr val="dk2"/>
                </a:solidFill>
              </a:rPr>
            </a:br>
            <a:r>
              <a:rPr lang="en-GB" sz="1800">
                <a:solidFill>
                  <a:schemeClr val="dk2"/>
                </a:solidFill>
              </a:rPr>
              <a:t>(c.1532-42)</a:t>
            </a:r>
            <a:endParaRPr sz="1800">
              <a:latin typeface="Playfair Display"/>
              <a:ea typeface="Playfair Display"/>
              <a:cs typeface="Playfair Display"/>
              <a:sym typeface="Playfair Display"/>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60"/>
          <p:cNvSpPr txBox="1">
            <a:spLocks noGrp="1"/>
          </p:cNvSpPr>
          <p:nvPr>
            <p:ph type="title"/>
          </p:nvPr>
        </p:nvSpPr>
        <p:spPr>
          <a:xfrm rot="-5400000">
            <a:off x="-620225" y="1797500"/>
            <a:ext cx="4064100" cy="150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ABOUT</a:t>
            </a:r>
            <a:endParaRPr/>
          </a:p>
        </p:txBody>
      </p:sp>
      <p:sp>
        <p:nvSpPr>
          <p:cNvPr id="367" name="Google Shape;367;p60"/>
          <p:cNvSpPr txBox="1">
            <a:spLocks noGrp="1"/>
          </p:cNvSpPr>
          <p:nvPr>
            <p:ph type="body" idx="1"/>
          </p:nvPr>
        </p:nvSpPr>
        <p:spPr>
          <a:xfrm>
            <a:off x="2601000" y="518875"/>
            <a:ext cx="5913300" cy="40641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GB"/>
              <a:t>Born in Allington, educated in Cambridge. </a:t>
            </a:r>
            <a:endParaRPr/>
          </a:p>
          <a:p>
            <a:pPr marL="457200" lvl="0" indent="-330200" algn="l" rtl="0">
              <a:spcBef>
                <a:spcPts val="0"/>
              </a:spcBef>
              <a:spcAft>
                <a:spcPts val="0"/>
              </a:spcAft>
              <a:buSzPts val="1600"/>
              <a:buChar char="●"/>
            </a:pPr>
            <a:r>
              <a:rPr lang="en-GB"/>
              <a:t>He was knighted in 1537. Served two years an ambassador to Charles V. </a:t>
            </a:r>
            <a:endParaRPr/>
          </a:p>
          <a:p>
            <a:pPr marL="457200" lvl="0" indent="-330200" algn="l" rtl="0">
              <a:spcBef>
                <a:spcPts val="0"/>
              </a:spcBef>
              <a:spcAft>
                <a:spcPts val="0"/>
              </a:spcAft>
              <a:buSzPts val="1600"/>
              <a:buChar char="●"/>
            </a:pPr>
            <a:r>
              <a:rPr lang="en-GB"/>
              <a:t>Was called “drunk deep of Italian poetry”. Was filled with the spirit of the new culture. Brought from Italy Love poetry( which was called ‘Amourist’ poetry at that time) and The Sonnet (the petrarchan form) which was closely related to love poetry. </a:t>
            </a:r>
            <a:endParaRPr/>
          </a:p>
          <a:p>
            <a:pPr marL="457200" lvl="0" indent="-330200" algn="l" rtl="0">
              <a:spcBef>
                <a:spcPts val="0"/>
              </a:spcBef>
              <a:spcAft>
                <a:spcPts val="0"/>
              </a:spcAft>
              <a:buSzPts val="1600"/>
              <a:buChar char="●"/>
            </a:pPr>
            <a:r>
              <a:rPr lang="en-GB"/>
              <a:t>His works are Remembrance, Epigram written in Prison.</a:t>
            </a:r>
            <a:endParaRPr/>
          </a:p>
          <a:p>
            <a:pPr marL="0" lvl="0" indent="0" algn="l" rtl="0">
              <a:spcBef>
                <a:spcPts val="1600"/>
              </a:spcBef>
              <a:spcAft>
                <a:spcPts val="16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61"/>
          <p:cNvSpPr txBox="1">
            <a:spLocks noGrp="1"/>
          </p:cNvSpPr>
          <p:nvPr>
            <p:ph type="title"/>
          </p:nvPr>
        </p:nvSpPr>
        <p:spPr>
          <a:xfrm>
            <a:off x="317700" y="369325"/>
            <a:ext cx="6934800" cy="157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solidFill>
                  <a:schemeClr val="dk2"/>
                </a:solidFill>
              </a:rPr>
              <a:t>Contribution</a:t>
            </a:r>
            <a:endParaRPr>
              <a:solidFill>
                <a:schemeClr val="dk2"/>
              </a:solidFill>
            </a:endParaRPr>
          </a:p>
        </p:txBody>
      </p:sp>
      <p:sp>
        <p:nvSpPr>
          <p:cNvPr id="373" name="Google Shape;373;p61"/>
          <p:cNvSpPr txBox="1">
            <a:spLocks noGrp="1"/>
          </p:cNvSpPr>
          <p:nvPr>
            <p:ph type="body" idx="1"/>
          </p:nvPr>
        </p:nvSpPr>
        <p:spPr>
          <a:xfrm>
            <a:off x="317700" y="2432075"/>
            <a:ext cx="6397800" cy="2329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GB"/>
              <a:t>Brought sonnets to english literature.</a:t>
            </a:r>
            <a:endParaRPr/>
          </a:p>
          <a:p>
            <a:pPr marL="457200" lvl="0" indent="-330200" algn="l" rtl="0">
              <a:spcBef>
                <a:spcPts val="0"/>
              </a:spcBef>
              <a:spcAft>
                <a:spcPts val="0"/>
              </a:spcAft>
              <a:buSzPts val="1600"/>
              <a:buChar char="●"/>
            </a:pPr>
            <a:r>
              <a:rPr lang="en-GB"/>
              <a:t>Was influenced by Italian verse forms.</a:t>
            </a:r>
            <a:endParaRPr/>
          </a:p>
          <a:p>
            <a:pPr marL="457200" lvl="0" indent="-330200" algn="l" rtl="0">
              <a:spcBef>
                <a:spcPts val="0"/>
              </a:spcBef>
              <a:spcAft>
                <a:spcPts val="0"/>
              </a:spcAft>
              <a:buSzPts val="1600"/>
              <a:buChar char="●"/>
            </a:pPr>
            <a:r>
              <a:rPr lang="en-GB"/>
              <a:t>But ; not yet iambic pentameters.</a:t>
            </a:r>
            <a:endParaRPr/>
          </a:p>
          <a:p>
            <a:pPr marL="457200" lvl="0" indent="-330200" algn="l" rtl="0">
              <a:spcBef>
                <a:spcPts val="0"/>
              </a:spcBef>
              <a:spcAft>
                <a:spcPts val="0"/>
              </a:spcAft>
              <a:buSzPts val="1600"/>
              <a:buChar char="●"/>
            </a:pPr>
            <a:r>
              <a:rPr lang="en-GB"/>
              <a:t>works-They Flee From Me,Whoso List To Hunt,Lux,Blame Not My Lute etc.</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62"/>
          <p:cNvSpPr txBox="1">
            <a:spLocks noGrp="1"/>
          </p:cNvSpPr>
          <p:nvPr>
            <p:ph type="title"/>
          </p:nvPr>
        </p:nvSpPr>
        <p:spPr>
          <a:xfrm>
            <a:off x="246825" y="278650"/>
            <a:ext cx="3438900" cy="75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600">
                <a:solidFill>
                  <a:schemeClr val="dk2"/>
                </a:solidFill>
              </a:rPr>
              <a:t>EARL OF SURREY</a:t>
            </a:r>
            <a:endParaRPr sz="3600">
              <a:solidFill>
                <a:schemeClr val="dk2"/>
              </a:solidFill>
            </a:endParaRPr>
          </a:p>
        </p:txBody>
      </p:sp>
      <p:sp>
        <p:nvSpPr>
          <p:cNvPr id="379" name="Google Shape;379;p62"/>
          <p:cNvSpPr txBox="1">
            <a:spLocks noGrp="1"/>
          </p:cNvSpPr>
          <p:nvPr>
            <p:ph type="body" idx="1"/>
          </p:nvPr>
        </p:nvSpPr>
        <p:spPr>
          <a:xfrm>
            <a:off x="246825" y="2927775"/>
            <a:ext cx="3700200" cy="1875600"/>
          </a:xfrm>
          <a:prstGeom prst="rect">
            <a:avLst/>
          </a:prstGeom>
        </p:spPr>
        <p:txBody>
          <a:bodyPr spcFirstLastPara="1" wrap="square" lIns="91425" tIns="91425" rIns="91425" bIns="91425" anchor="t" anchorCtr="0">
            <a:noAutofit/>
          </a:bodyPr>
          <a:lstStyle/>
          <a:p>
            <a:pPr marL="139700" marR="139700" lvl="0" indent="0" algn="l" rtl="0">
              <a:lnSpc>
                <a:spcPct val="157000"/>
              </a:lnSpc>
              <a:spcBef>
                <a:spcPts val="500"/>
              </a:spcBef>
              <a:spcAft>
                <a:spcPts val="0"/>
              </a:spcAft>
              <a:buClr>
                <a:schemeClr val="dk2"/>
              </a:buClr>
              <a:buSzPts val="1100"/>
              <a:buFont typeface="Arial"/>
              <a:buNone/>
            </a:pPr>
            <a:r>
              <a:rPr lang="en-GB" b="1">
                <a:solidFill>
                  <a:srgbClr val="000000"/>
                </a:solidFill>
                <a:highlight>
                  <a:srgbClr val="FFFFFF"/>
                </a:highlight>
                <a:latin typeface="Montserrat"/>
                <a:ea typeface="Montserrat"/>
                <a:cs typeface="Montserrat"/>
                <a:sym typeface="Montserrat"/>
              </a:rPr>
              <a:t>Born: 1517, Hunsdon, United Kingdom</a:t>
            </a:r>
            <a:endParaRPr b="1">
              <a:solidFill>
                <a:srgbClr val="000000"/>
              </a:solidFill>
              <a:highlight>
                <a:srgbClr val="FFFFFF"/>
              </a:highlight>
              <a:latin typeface="Montserrat"/>
              <a:ea typeface="Montserrat"/>
              <a:cs typeface="Montserrat"/>
              <a:sym typeface="Montserrat"/>
            </a:endParaRPr>
          </a:p>
          <a:p>
            <a:pPr marL="139700" marR="139700" lvl="0" indent="0" algn="l" rtl="0">
              <a:lnSpc>
                <a:spcPct val="157000"/>
              </a:lnSpc>
              <a:spcBef>
                <a:spcPts val="500"/>
              </a:spcBef>
              <a:spcAft>
                <a:spcPts val="0"/>
              </a:spcAft>
              <a:buClr>
                <a:schemeClr val="dk2"/>
              </a:buClr>
              <a:buSzPts val="1100"/>
              <a:buFont typeface="Arial"/>
              <a:buNone/>
            </a:pPr>
            <a:r>
              <a:rPr lang="en-GB" b="1">
                <a:solidFill>
                  <a:srgbClr val="000000"/>
                </a:solidFill>
                <a:highlight>
                  <a:srgbClr val="FFFFFF"/>
                </a:highlight>
                <a:latin typeface="Montserrat"/>
                <a:ea typeface="Montserrat"/>
                <a:cs typeface="Montserrat"/>
                <a:sym typeface="Montserrat"/>
              </a:rPr>
              <a:t>Died: 19 January 1547, Tower Hill, London, United Kingdom</a:t>
            </a:r>
            <a:endParaRPr b="1">
              <a:solidFill>
                <a:srgbClr val="000000"/>
              </a:solidFill>
              <a:highlight>
                <a:srgbClr val="FFFFFF"/>
              </a:highlight>
              <a:latin typeface="Montserrat"/>
              <a:ea typeface="Montserrat"/>
              <a:cs typeface="Montserrat"/>
              <a:sym typeface="Montserrat"/>
            </a:endParaRPr>
          </a:p>
          <a:p>
            <a:pPr marL="139700" marR="139700" lvl="0" indent="0" algn="l" rtl="0">
              <a:lnSpc>
                <a:spcPct val="157000"/>
              </a:lnSpc>
              <a:spcBef>
                <a:spcPts val="500"/>
              </a:spcBef>
              <a:spcAft>
                <a:spcPts val="0"/>
              </a:spcAft>
              <a:buClr>
                <a:schemeClr val="dk2"/>
              </a:buClr>
              <a:buSzPts val="1100"/>
              <a:buFont typeface="Arial"/>
              <a:buNone/>
            </a:pPr>
            <a:r>
              <a:rPr lang="en-GB" b="1">
                <a:solidFill>
                  <a:srgbClr val="000000"/>
                </a:solidFill>
                <a:highlight>
                  <a:srgbClr val="FFFFFF"/>
                </a:highlight>
                <a:latin typeface="Montserrat"/>
                <a:ea typeface="Montserrat"/>
                <a:cs typeface="Montserrat"/>
                <a:sym typeface="Montserrat"/>
              </a:rPr>
              <a:t>Noble family: Howard</a:t>
            </a:r>
            <a:endParaRPr b="1">
              <a:solidFill>
                <a:srgbClr val="1A0DAB"/>
              </a:solidFill>
              <a:highlight>
                <a:srgbClr val="FFFFFF"/>
              </a:highlight>
              <a:latin typeface="Montserrat"/>
              <a:ea typeface="Montserrat"/>
              <a:cs typeface="Montserrat"/>
              <a:sym typeface="Montserrat"/>
            </a:endParaRPr>
          </a:p>
        </p:txBody>
      </p:sp>
      <p:pic>
        <p:nvPicPr>
          <p:cNvPr id="380" name="Google Shape;380;p62"/>
          <p:cNvPicPr preferRelativeResize="0"/>
          <p:nvPr/>
        </p:nvPicPr>
        <p:blipFill>
          <a:blip r:embed="rId3">
            <a:alphaModFix/>
          </a:blip>
          <a:stretch>
            <a:fillRect/>
          </a:stretch>
        </p:blipFill>
        <p:spPr>
          <a:xfrm>
            <a:off x="4624325" y="90800"/>
            <a:ext cx="4124992" cy="4838700"/>
          </a:xfrm>
          <a:prstGeom prst="rect">
            <a:avLst/>
          </a:prstGeom>
          <a:noFill/>
          <a:ln>
            <a:noFill/>
          </a:ln>
        </p:spPr>
      </p:pic>
      <p:sp>
        <p:nvSpPr>
          <p:cNvPr id="381" name="Google Shape;381;p62"/>
          <p:cNvSpPr txBox="1"/>
          <p:nvPr/>
        </p:nvSpPr>
        <p:spPr>
          <a:xfrm>
            <a:off x="593475" y="1251775"/>
            <a:ext cx="3006900" cy="52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latin typeface="Playfair Display"/>
                <a:ea typeface="Playfair Display"/>
                <a:cs typeface="Playfair Display"/>
                <a:sym typeface="Playfair Display"/>
              </a:rPr>
              <a:t>HENRY HOWARD</a:t>
            </a:r>
            <a:endParaRPr sz="2400">
              <a:latin typeface="Playfair Display"/>
              <a:ea typeface="Playfair Display"/>
              <a:cs typeface="Playfair Display"/>
              <a:sym typeface="Playfair Display"/>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63"/>
          <p:cNvSpPr txBox="1">
            <a:spLocks noGrp="1"/>
          </p:cNvSpPr>
          <p:nvPr>
            <p:ph type="title"/>
          </p:nvPr>
        </p:nvSpPr>
        <p:spPr>
          <a:xfrm>
            <a:off x="308775" y="770525"/>
            <a:ext cx="2866800" cy="375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Surrey’s innovation</a:t>
            </a:r>
            <a:endParaRPr/>
          </a:p>
        </p:txBody>
      </p:sp>
      <p:sp>
        <p:nvSpPr>
          <p:cNvPr id="387" name="Google Shape;387;p63"/>
          <p:cNvSpPr txBox="1">
            <a:spLocks noGrp="1"/>
          </p:cNvSpPr>
          <p:nvPr>
            <p:ph type="body" idx="1"/>
          </p:nvPr>
        </p:nvSpPr>
        <p:spPr>
          <a:xfrm>
            <a:off x="4032078" y="741425"/>
            <a:ext cx="4919400" cy="381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Earl of Surrey Was one of Wyatt’s disciples.</a:t>
            </a:r>
            <a:endParaRPr b="1"/>
          </a:p>
          <a:p>
            <a:pPr marL="342900" lvl="0" indent="-228600" algn="l" rtl="0">
              <a:spcBef>
                <a:spcPts val="1600"/>
              </a:spcBef>
              <a:spcAft>
                <a:spcPts val="0"/>
              </a:spcAft>
              <a:buSzPts val="1400"/>
              <a:buChar char="•"/>
            </a:pPr>
            <a:r>
              <a:rPr lang="en-GB" b="1"/>
              <a:t>First use of blank verse in his translation of the </a:t>
            </a:r>
            <a:r>
              <a:rPr lang="en-GB" b="1" i="1"/>
              <a:t>Aeneid</a:t>
            </a:r>
            <a:endParaRPr b="1"/>
          </a:p>
          <a:p>
            <a:pPr marL="342900" lvl="0" indent="-228600" algn="l" rtl="0">
              <a:spcBef>
                <a:spcPts val="1600"/>
              </a:spcBef>
              <a:spcAft>
                <a:spcPts val="0"/>
              </a:spcAft>
              <a:buSzPts val="1400"/>
              <a:buChar char="•"/>
            </a:pPr>
            <a:r>
              <a:rPr lang="en-GB" b="1"/>
              <a:t>15 sonnets, 10 of which are English sonnets</a:t>
            </a:r>
            <a:endParaRPr b="1"/>
          </a:p>
          <a:p>
            <a:pPr marL="342900" lvl="0" indent="-228600" algn="l" rtl="0">
              <a:spcBef>
                <a:spcPts val="1600"/>
              </a:spcBef>
              <a:spcAft>
                <a:spcPts val="0"/>
              </a:spcAft>
              <a:buSzPts val="1400"/>
              <a:buChar char="•"/>
            </a:pPr>
            <a:r>
              <a:rPr lang="en-GB" b="1"/>
              <a:t>Structure: alternating rhymes, quatrains + couplet (but not epigrammatic conclusion)</a:t>
            </a:r>
            <a:endParaRPr b="1"/>
          </a:p>
          <a:p>
            <a:pPr marL="342900" lvl="0" indent="-228600" algn="l" rtl="0">
              <a:spcBef>
                <a:spcPts val="1600"/>
              </a:spcBef>
              <a:spcAft>
                <a:spcPts val="1600"/>
              </a:spcAft>
              <a:buSzPts val="1400"/>
              <a:buChar char="•"/>
            </a:pPr>
            <a:r>
              <a:rPr lang="en-GB" b="1"/>
              <a:t>Blank verse-a type of poetry, distinguished by having a regular meter, but no rhyme. In English, the meter most commonly used with blank verse has been iambic pentameter (as used in Shakespearean plays). </a:t>
            </a:r>
            <a:endParaRPr b="1"/>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pic>
        <p:nvPicPr>
          <p:cNvPr id="392" name="Google Shape;392;p64"/>
          <p:cNvPicPr preferRelativeResize="0"/>
          <p:nvPr/>
        </p:nvPicPr>
        <p:blipFill rotWithShape="1">
          <a:blip r:embed="rId3">
            <a:alphaModFix/>
          </a:blip>
          <a:srcRect t="7183" b="7192"/>
          <a:stretch/>
        </p:blipFill>
        <p:spPr>
          <a:xfrm>
            <a:off x="0" y="0"/>
            <a:ext cx="4280448" cy="5143500"/>
          </a:xfrm>
          <a:prstGeom prst="rect">
            <a:avLst/>
          </a:prstGeom>
          <a:noFill/>
          <a:ln>
            <a:noFill/>
          </a:ln>
        </p:spPr>
      </p:pic>
      <p:sp>
        <p:nvSpPr>
          <p:cNvPr id="393" name="Google Shape;393;p64"/>
          <p:cNvSpPr txBox="1">
            <a:spLocks noGrp="1"/>
          </p:cNvSpPr>
          <p:nvPr>
            <p:ph type="title"/>
          </p:nvPr>
        </p:nvSpPr>
        <p:spPr>
          <a:xfrm>
            <a:off x="4572000" y="128600"/>
            <a:ext cx="3880800" cy="77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PHILIP SIDNEY</a:t>
            </a:r>
            <a:endParaRPr/>
          </a:p>
        </p:txBody>
      </p:sp>
      <p:sp>
        <p:nvSpPr>
          <p:cNvPr id="394" name="Google Shape;394;p64"/>
          <p:cNvSpPr txBox="1">
            <a:spLocks noGrp="1"/>
          </p:cNvSpPr>
          <p:nvPr>
            <p:ph type="body" idx="1"/>
          </p:nvPr>
        </p:nvSpPr>
        <p:spPr>
          <a:xfrm>
            <a:off x="4691300" y="1263850"/>
            <a:ext cx="4051200" cy="3363600"/>
          </a:xfrm>
          <a:prstGeom prst="rect">
            <a:avLst/>
          </a:prstGeom>
        </p:spPr>
        <p:txBody>
          <a:bodyPr spcFirstLastPara="1" wrap="square" lIns="91425" tIns="91425" rIns="91425" bIns="91425" anchor="t" anchorCtr="0">
            <a:noAutofit/>
          </a:bodyPr>
          <a:lstStyle/>
          <a:p>
            <a:pPr marL="139700" marR="139700" lvl="0" indent="0" algn="l" rtl="0">
              <a:lnSpc>
                <a:spcPct val="157000"/>
              </a:lnSpc>
              <a:spcBef>
                <a:spcPts val="500"/>
              </a:spcBef>
              <a:spcAft>
                <a:spcPts val="0"/>
              </a:spcAft>
              <a:buClr>
                <a:schemeClr val="dk2"/>
              </a:buClr>
              <a:buSzPts val="1100"/>
              <a:buFont typeface="Arial"/>
              <a:buNone/>
            </a:pPr>
            <a:r>
              <a:rPr lang="en-GB">
                <a:solidFill>
                  <a:srgbClr val="1A0DAB"/>
                </a:solidFill>
                <a:highlight>
                  <a:srgbClr val="FFFFFF"/>
                </a:highlight>
                <a:uFill>
                  <a:noFill/>
                </a:uFill>
                <a:latin typeface="Arial"/>
                <a:ea typeface="Arial"/>
                <a:cs typeface="Arial"/>
                <a:sym typeface="Arial"/>
                <a:hlinkClick r:id="rId4"/>
              </a:rPr>
              <a:t>Born</a:t>
            </a:r>
            <a:r>
              <a:rPr lang="en-GB">
                <a:solidFill>
                  <a:srgbClr val="222222"/>
                </a:solidFill>
                <a:highlight>
                  <a:srgbClr val="FFFFFF"/>
                </a:highlight>
                <a:latin typeface="Arial"/>
                <a:ea typeface="Arial"/>
                <a:cs typeface="Arial"/>
                <a:sym typeface="Arial"/>
              </a:rPr>
              <a:t>: 30 November 1554, </a:t>
            </a:r>
            <a:r>
              <a:rPr lang="en-GB">
                <a:solidFill>
                  <a:srgbClr val="1A0DAB"/>
                </a:solidFill>
                <a:highlight>
                  <a:srgbClr val="FFFFFF"/>
                </a:highlight>
                <a:uFill>
                  <a:noFill/>
                </a:uFill>
                <a:latin typeface="Arial"/>
                <a:ea typeface="Arial"/>
                <a:cs typeface="Arial"/>
                <a:sym typeface="Arial"/>
                <a:hlinkClick r:id="rId5"/>
              </a:rPr>
              <a:t>Penshurst, United Kingdom</a:t>
            </a:r>
            <a:endParaRPr>
              <a:solidFill>
                <a:srgbClr val="1A0DAB"/>
              </a:solidFill>
              <a:highlight>
                <a:srgbClr val="FFFFFF"/>
              </a:highlight>
              <a:latin typeface="Arial"/>
              <a:ea typeface="Arial"/>
              <a:cs typeface="Arial"/>
              <a:sym typeface="Arial"/>
            </a:endParaRPr>
          </a:p>
          <a:p>
            <a:pPr marL="139700" marR="139700" lvl="0" indent="0" algn="l" rtl="0">
              <a:lnSpc>
                <a:spcPct val="157000"/>
              </a:lnSpc>
              <a:spcBef>
                <a:spcPts val="500"/>
              </a:spcBef>
              <a:spcAft>
                <a:spcPts val="0"/>
              </a:spcAft>
              <a:buClr>
                <a:schemeClr val="dk2"/>
              </a:buClr>
              <a:buSzPts val="1100"/>
              <a:buFont typeface="Arial"/>
              <a:buNone/>
            </a:pPr>
            <a:r>
              <a:rPr lang="en-GB">
                <a:solidFill>
                  <a:srgbClr val="1A0DAB"/>
                </a:solidFill>
                <a:highlight>
                  <a:srgbClr val="FFFFFF"/>
                </a:highlight>
                <a:uFill>
                  <a:noFill/>
                </a:uFill>
                <a:latin typeface="Arial"/>
                <a:ea typeface="Arial"/>
                <a:cs typeface="Arial"/>
                <a:sym typeface="Arial"/>
                <a:hlinkClick r:id="rId6"/>
              </a:rPr>
              <a:t>Died</a:t>
            </a:r>
            <a:r>
              <a:rPr lang="en-GB">
                <a:solidFill>
                  <a:srgbClr val="222222"/>
                </a:solidFill>
                <a:highlight>
                  <a:srgbClr val="FFFFFF"/>
                </a:highlight>
                <a:latin typeface="Arial"/>
                <a:ea typeface="Arial"/>
                <a:cs typeface="Arial"/>
                <a:sym typeface="Arial"/>
              </a:rPr>
              <a:t>: 17 October 1586, </a:t>
            </a:r>
            <a:r>
              <a:rPr lang="en-GB">
                <a:solidFill>
                  <a:srgbClr val="1A0DAB"/>
                </a:solidFill>
                <a:highlight>
                  <a:srgbClr val="FFFFFF"/>
                </a:highlight>
                <a:uFill>
                  <a:noFill/>
                </a:uFill>
                <a:latin typeface="Arial"/>
                <a:ea typeface="Arial"/>
                <a:cs typeface="Arial"/>
                <a:sym typeface="Arial"/>
                <a:hlinkClick r:id="rId7"/>
              </a:rPr>
              <a:t>Arnhem, Netherlands</a:t>
            </a:r>
            <a:endParaRPr>
              <a:solidFill>
                <a:srgbClr val="1A0DAB"/>
              </a:solidFill>
              <a:highlight>
                <a:srgbClr val="FFFFFF"/>
              </a:highlight>
              <a:latin typeface="Arial"/>
              <a:ea typeface="Arial"/>
              <a:cs typeface="Arial"/>
              <a:sym typeface="Arial"/>
            </a:endParaRPr>
          </a:p>
          <a:p>
            <a:pPr marL="139700" marR="139700" lvl="0" indent="0" algn="l" rtl="0">
              <a:lnSpc>
                <a:spcPct val="157000"/>
              </a:lnSpc>
              <a:spcBef>
                <a:spcPts val="500"/>
              </a:spcBef>
              <a:spcAft>
                <a:spcPts val="0"/>
              </a:spcAft>
              <a:buClr>
                <a:schemeClr val="dk2"/>
              </a:buClr>
              <a:buSzPts val="1100"/>
              <a:buFont typeface="Arial"/>
              <a:buNone/>
            </a:pPr>
            <a:r>
              <a:rPr lang="en-GB">
                <a:solidFill>
                  <a:srgbClr val="1A0DAB"/>
                </a:solidFill>
                <a:highlight>
                  <a:srgbClr val="FFFFFF"/>
                </a:highlight>
                <a:uFill>
                  <a:noFill/>
                </a:uFill>
                <a:latin typeface="Arial"/>
                <a:ea typeface="Arial"/>
                <a:cs typeface="Arial"/>
                <a:sym typeface="Arial"/>
                <a:hlinkClick r:id="rId8"/>
              </a:rPr>
              <a:t>Spouse</a:t>
            </a:r>
            <a:r>
              <a:rPr lang="en-GB">
                <a:solidFill>
                  <a:srgbClr val="222222"/>
                </a:solidFill>
                <a:highlight>
                  <a:srgbClr val="FFFFFF"/>
                </a:highlight>
                <a:latin typeface="Arial"/>
                <a:ea typeface="Arial"/>
                <a:cs typeface="Arial"/>
                <a:sym typeface="Arial"/>
              </a:rPr>
              <a:t>: </a:t>
            </a:r>
            <a:r>
              <a:rPr lang="en-GB">
                <a:solidFill>
                  <a:srgbClr val="1A0DAB"/>
                </a:solidFill>
                <a:highlight>
                  <a:srgbClr val="FFFFFF"/>
                </a:highlight>
                <a:uFill>
                  <a:noFill/>
                </a:uFill>
                <a:latin typeface="Arial"/>
                <a:ea typeface="Arial"/>
                <a:cs typeface="Arial"/>
                <a:sym typeface="Arial"/>
                <a:hlinkClick r:id="rId9"/>
              </a:rPr>
              <a:t>Frances Walsingham, Countess of Essex</a:t>
            </a:r>
            <a:r>
              <a:rPr lang="en-GB">
                <a:solidFill>
                  <a:srgbClr val="222222"/>
                </a:solidFill>
                <a:highlight>
                  <a:srgbClr val="FFFFFF"/>
                </a:highlight>
                <a:latin typeface="Arial"/>
                <a:ea typeface="Arial"/>
                <a:cs typeface="Arial"/>
                <a:sym typeface="Arial"/>
              </a:rPr>
              <a:t> (m. 1583–1586)</a:t>
            </a:r>
            <a:endParaRPr>
              <a:solidFill>
                <a:srgbClr val="222222"/>
              </a:solidFill>
              <a:highlight>
                <a:srgbClr val="FFFFFF"/>
              </a:highlight>
              <a:latin typeface="Arial"/>
              <a:ea typeface="Arial"/>
              <a:cs typeface="Arial"/>
              <a:sym typeface="Arial"/>
            </a:endParaRPr>
          </a:p>
          <a:p>
            <a:pPr marL="139700" marR="139700" lvl="0" indent="0" algn="l" rtl="0">
              <a:lnSpc>
                <a:spcPct val="157000"/>
              </a:lnSpc>
              <a:spcBef>
                <a:spcPts val="500"/>
              </a:spcBef>
              <a:spcAft>
                <a:spcPts val="0"/>
              </a:spcAft>
              <a:buClr>
                <a:schemeClr val="dk2"/>
              </a:buClr>
              <a:buSzPts val="1100"/>
              <a:buFont typeface="Arial"/>
              <a:buNone/>
            </a:pPr>
            <a:r>
              <a:rPr lang="en-GB">
                <a:solidFill>
                  <a:srgbClr val="1A0DAB"/>
                </a:solidFill>
                <a:highlight>
                  <a:srgbClr val="FFFFFF"/>
                </a:highlight>
                <a:uFill>
                  <a:noFill/>
                </a:uFill>
                <a:latin typeface="Arial"/>
                <a:ea typeface="Arial"/>
                <a:cs typeface="Arial"/>
                <a:sym typeface="Arial"/>
                <a:hlinkClick r:id="rId10"/>
              </a:rPr>
              <a:t>Education</a:t>
            </a:r>
            <a:r>
              <a:rPr lang="en-GB">
                <a:solidFill>
                  <a:srgbClr val="222222"/>
                </a:solidFill>
                <a:highlight>
                  <a:srgbClr val="FFFFFF"/>
                </a:highlight>
                <a:latin typeface="Arial"/>
                <a:ea typeface="Arial"/>
                <a:cs typeface="Arial"/>
                <a:sym typeface="Arial"/>
              </a:rPr>
              <a:t>: </a:t>
            </a:r>
            <a:r>
              <a:rPr lang="en-GB">
                <a:solidFill>
                  <a:srgbClr val="1A0DAB"/>
                </a:solidFill>
                <a:highlight>
                  <a:srgbClr val="FFFFFF"/>
                </a:highlight>
                <a:uFill>
                  <a:noFill/>
                </a:uFill>
                <a:latin typeface="Arial"/>
                <a:ea typeface="Arial"/>
                <a:cs typeface="Arial"/>
                <a:sym typeface="Arial"/>
                <a:hlinkClick r:id="rId11"/>
              </a:rPr>
              <a:t>University of Oxford</a:t>
            </a:r>
            <a:r>
              <a:rPr lang="en-GB">
                <a:solidFill>
                  <a:srgbClr val="222222"/>
                </a:solidFill>
                <a:highlight>
                  <a:srgbClr val="FFFFFF"/>
                </a:highlight>
                <a:latin typeface="Arial"/>
                <a:ea typeface="Arial"/>
                <a:cs typeface="Arial"/>
                <a:sym typeface="Arial"/>
              </a:rPr>
              <a:t>, </a:t>
            </a:r>
            <a:r>
              <a:rPr lang="en-GB">
                <a:solidFill>
                  <a:srgbClr val="1A0DAB"/>
                </a:solidFill>
                <a:highlight>
                  <a:srgbClr val="FFFFFF"/>
                </a:highlight>
                <a:uFill>
                  <a:noFill/>
                </a:uFill>
                <a:latin typeface="Arial"/>
                <a:ea typeface="Arial"/>
                <a:cs typeface="Arial"/>
                <a:sym typeface="Arial"/>
                <a:hlinkClick r:id="rId12"/>
              </a:rPr>
              <a:t>Shrewsbury School</a:t>
            </a:r>
            <a:r>
              <a:rPr lang="en-GB">
                <a:solidFill>
                  <a:srgbClr val="222222"/>
                </a:solidFill>
                <a:highlight>
                  <a:srgbClr val="FFFFFF"/>
                </a:highlight>
                <a:latin typeface="Arial"/>
                <a:ea typeface="Arial"/>
                <a:cs typeface="Arial"/>
                <a:sym typeface="Arial"/>
              </a:rPr>
              <a:t>, </a:t>
            </a:r>
            <a:r>
              <a:rPr lang="en-GB">
                <a:solidFill>
                  <a:srgbClr val="1A0DAB"/>
                </a:solidFill>
                <a:highlight>
                  <a:srgbClr val="FFFFFF"/>
                </a:highlight>
                <a:uFill>
                  <a:noFill/>
                </a:uFill>
                <a:latin typeface="Arial"/>
                <a:ea typeface="Arial"/>
                <a:cs typeface="Arial"/>
                <a:sym typeface="Arial"/>
                <a:hlinkClick r:id="rId13"/>
              </a:rPr>
              <a:t>Christ Church</a:t>
            </a:r>
            <a:endParaRPr>
              <a:solidFill>
                <a:srgbClr val="1A0DAB"/>
              </a:solidFill>
              <a:highlight>
                <a:srgbClr val="FFFFFF"/>
              </a:highlight>
              <a:latin typeface="Arial"/>
              <a:ea typeface="Arial"/>
              <a:cs typeface="Arial"/>
              <a:sym typeface="Arial"/>
            </a:endParaRPr>
          </a:p>
          <a:p>
            <a:pPr marL="0" marR="139700" lvl="0" indent="0" algn="l" rtl="0">
              <a:lnSpc>
                <a:spcPct val="130000"/>
              </a:lnSpc>
              <a:spcBef>
                <a:spcPts val="180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65"/>
          <p:cNvSpPr txBox="1">
            <a:spLocks noGrp="1"/>
          </p:cNvSpPr>
          <p:nvPr>
            <p:ph type="title"/>
          </p:nvPr>
        </p:nvSpPr>
        <p:spPr>
          <a:xfrm rot="-5400000">
            <a:off x="-620225" y="1797500"/>
            <a:ext cx="4064100" cy="150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solidFill>
                  <a:schemeClr val="dk2"/>
                </a:solidFill>
              </a:rPr>
              <a:t>about</a:t>
            </a:r>
            <a:endParaRPr>
              <a:solidFill>
                <a:schemeClr val="dk2"/>
              </a:solidFill>
            </a:endParaRPr>
          </a:p>
        </p:txBody>
      </p:sp>
      <p:sp>
        <p:nvSpPr>
          <p:cNvPr id="400" name="Google Shape;400;p65"/>
          <p:cNvSpPr txBox="1">
            <a:spLocks noGrp="1"/>
          </p:cNvSpPr>
          <p:nvPr>
            <p:ph type="body" idx="1"/>
          </p:nvPr>
        </p:nvSpPr>
        <p:spPr>
          <a:xfrm>
            <a:off x="2601000" y="518875"/>
            <a:ext cx="5913300" cy="4064100"/>
          </a:xfrm>
          <a:prstGeom prst="rect">
            <a:avLst/>
          </a:prstGeom>
          <a:solidFill>
            <a:srgbClr val="CFE2F3"/>
          </a:solidFill>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sz="1800"/>
              <a:t>He was a courtier, soldier, poet and was educated at Oxford.</a:t>
            </a:r>
            <a:endParaRPr sz="1800"/>
          </a:p>
          <a:p>
            <a:pPr marL="457200" lvl="0" indent="-342900" algn="l" rtl="0">
              <a:spcBef>
                <a:spcPts val="0"/>
              </a:spcBef>
              <a:spcAft>
                <a:spcPts val="0"/>
              </a:spcAft>
              <a:buSzPts val="1800"/>
              <a:buChar char="●"/>
            </a:pPr>
            <a:r>
              <a:rPr lang="en-GB" sz="1800"/>
              <a:t> He is considered an ideal Englishman. </a:t>
            </a:r>
            <a:endParaRPr sz="1800"/>
          </a:p>
          <a:p>
            <a:pPr marL="457200" lvl="0" indent="-342900" algn="l" rtl="0">
              <a:spcBef>
                <a:spcPts val="0"/>
              </a:spcBef>
              <a:spcAft>
                <a:spcPts val="0"/>
              </a:spcAft>
              <a:buSzPts val="1800"/>
              <a:buChar char="●"/>
            </a:pPr>
            <a:r>
              <a:rPr lang="en-GB" sz="1800"/>
              <a:t>He defended of poetry against the puritans in An Apologie for Poetrie. </a:t>
            </a:r>
            <a:endParaRPr sz="1800"/>
          </a:p>
          <a:p>
            <a:pPr marL="457200" lvl="0" indent="-342900" algn="l" rtl="0">
              <a:spcBef>
                <a:spcPts val="0"/>
              </a:spcBef>
              <a:spcAft>
                <a:spcPts val="0"/>
              </a:spcAft>
              <a:buSzPts val="1800"/>
              <a:buChar char="●"/>
            </a:pPr>
            <a:r>
              <a:rPr lang="en-GB" sz="1800"/>
              <a:t>He was the friend of Spenser and is represented by him as Sir Calidore in his legend of courtesy in the Fairie Queene.</a:t>
            </a:r>
            <a:endParaRPr sz="1800"/>
          </a:p>
          <a:p>
            <a:pPr marL="457200" lvl="0" indent="-342900" algn="l" rtl="0">
              <a:spcBef>
                <a:spcPts val="0"/>
              </a:spcBef>
              <a:spcAft>
                <a:spcPts val="0"/>
              </a:spcAft>
              <a:buSzPts val="1800"/>
              <a:buChar char="●"/>
            </a:pPr>
            <a:r>
              <a:rPr lang="en-GB" sz="1800">
                <a:solidFill>
                  <a:srgbClr val="3B3835"/>
                </a:solidFill>
                <a:highlight>
                  <a:srgbClr val="EEEEEE"/>
                </a:highlight>
                <a:latin typeface="Roboto"/>
                <a:ea typeface="Roboto"/>
                <a:cs typeface="Roboto"/>
                <a:sym typeface="Roboto"/>
              </a:rPr>
              <a:t> wrote the first true sonnet sequence in English, entitled Astrophil and Stella.</a:t>
            </a:r>
            <a:endParaRPr sz="1800"/>
          </a:p>
          <a:p>
            <a:pPr marL="457200" lvl="0" indent="-342900" algn="l" rtl="0">
              <a:spcBef>
                <a:spcPts val="0"/>
              </a:spcBef>
              <a:spcAft>
                <a:spcPts val="0"/>
              </a:spcAft>
              <a:buSzPts val="1800"/>
              <a:buChar char="●"/>
            </a:pPr>
            <a:r>
              <a:rPr lang="en-GB" sz="1800"/>
              <a:t> Important three works are Arcadia, An Apologie for Poetrie( 1595), commonly known as Defence of Poesie and Astrophel and Stella.</a:t>
            </a:r>
            <a:endParaRPr sz="18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66"/>
          <p:cNvSpPr txBox="1">
            <a:spLocks noGrp="1"/>
          </p:cNvSpPr>
          <p:nvPr>
            <p:ph type="title"/>
          </p:nvPr>
        </p:nvSpPr>
        <p:spPr>
          <a:xfrm>
            <a:off x="705600" y="1415400"/>
            <a:ext cx="3394200" cy="224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a:t>Poetic theory of Sidney</a:t>
            </a:r>
            <a:endParaRPr/>
          </a:p>
        </p:txBody>
      </p:sp>
      <p:sp>
        <p:nvSpPr>
          <p:cNvPr id="406" name="Google Shape;406;p66"/>
          <p:cNvSpPr txBox="1">
            <a:spLocks noGrp="1"/>
          </p:cNvSpPr>
          <p:nvPr>
            <p:ph type="body" idx="1"/>
          </p:nvPr>
        </p:nvSpPr>
        <p:spPr>
          <a:xfrm>
            <a:off x="4252525" y="836250"/>
            <a:ext cx="4185900" cy="3408000"/>
          </a:xfrm>
          <a:prstGeom prst="rect">
            <a:avLst/>
          </a:prstGeom>
        </p:spPr>
        <p:txBody>
          <a:bodyPr spcFirstLastPara="1" wrap="square" lIns="91425" tIns="91425" rIns="91425" bIns="91425" anchor="ctr" anchorCtr="0">
            <a:noAutofit/>
          </a:bodyPr>
          <a:lstStyle/>
          <a:p>
            <a:pPr marL="342900" lvl="0" indent="-254000" algn="l" rtl="0">
              <a:spcBef>
                <a:spcPts val="0"/>
              </a:spcBef>
              <a:spcAft>
                <a:spcPts val="0"/>
              </a:spcAft>
              <a:buSzPts val="1800"/>
              <a:buChar char="•"/>
            </a:pPr>
            <a:r>
              <a:rPr lang="en-GB" sz="1800" i="1"/>
              <a:t>A Defence of Poesie</a:t>
            </a:r>
            <a:r>
              <a:rPr lang="en-GB" sz="1800"/>
              <a:t> (1582)</a:t>
            </a:r>
            <a:endParaRPr sz="1800"/>
          </a:p>
          <a:p>
            <a:pPr marL="342900" lvl="0" indent="-254000" algn="l" rtl="0">
              <a:spcBef>
                <a:spcPts val="1600"/>
              </a:spcBef>
              <a:spcAft>
                <a:spcPts val="0"/>
              </a:spcAft>
              <a:buSzPts val="1800"/>
              <a:buChar char="•"/>
            </a:pPr>
            <a:r>
              <a:rPr lang="en-GB" sz="1800"/>
              <a:t>Poetry should teach and delight; art imitates nature</a:t>
            </a:r>
            <a:endParaRPr sz="1800"/>
          </a:p>
          <a:p>
            <a:pPr marL="342900" lvl="0" indent="-254000" algn="l" rtl="0">
              <a:spcBef>
                <a:spcPts val="1600"/>
              </a:spcBef>
              <a:spcAft>
                <a:spcPts val="0"/>
              </a:spcAft>
              <a:buSzPts val="1800"/>
              <a:buChar char="•"/>
            </a:pPr>
            <a:r>
              <a:rPr lang="en-GB" sz="1800"/>
              <a:t>But: imitation of an </a:t>
            </a:r>
            <a:r>
              <a:rPr lang="en-GB" sz="1800" u="sng"/>
              <a:t>ideal</a:t>
            </a:r>
            <a:r>
              <a:rPr lang="en-GB" sz="1800"/>
              <a:t> nature</a:t>
            </a:r>
            <a:endParaRPr sz="1800"/>
          </a:p>
          <a:p>
            <a:pPr marL="342900" lvl="0" indent="-254000" algn="l" rtl="0">
              <a:spcBef>
                <a:spcPts val="1600"/>
              </a:spcBef>
              <a:spcAft>
                <a:spcPts val="0"/>
              </a:spcAft>
              <a:buSzPts val="1800"/>
              <a:buChar char="•"/>
            </a:pPr>
            <a:r>
              <a:rPr lang="en-GB" sz="1800"/>
              <a:t>The poet as ‘vates’ and ‘maker’a</a:t>
            </a:r>
            <a:endParaRPr sz="1800"/>
          </a:p>
          <a:p>
            <a:pPr marL="0" lvl="0" indent="0" algn="l" rtl="0">
              <a:spcBef>
                <a:spcPts val="1600"/>
              </a:spcBef>
              <a:spcAft>
                <a:spcPts val="1600"/>
              </a:spcAft>
              <a:buNone/>
            </a:pP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0"/>
          <p:cNvSpPr txBox="1">
            <a:spLocks noGrp="1"/>
          </p:cNvSpPr>
          <p:nvPr>
            <p:ph type="title"/>
          </p:nvPr>
        </p:nvSpPr>
        <p:spPr>
          <a:xfrm>
            <a:off x="284100" y="307975"/>
            <a:ext cx="2479800" cy="426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rPr>
              <a:t>ELIZABETHAN ERA</a:t>
            </a:r>
            <a:endParaRPr>
              <a:solidFill>
                <a:schemeClr val="dk2"/>
              </a:solidFill>
            </a:endParaRPr>
          </a:p>
        </p:txBody>
      </p:sp>
      <p:sp>
        <p:nvSpPr>
          <p:cNvPr id="244" name="Google Shape;244;p40"/>
          <p:cNvSpPr txBox="1">
            <a:spLocks noGrp="1"/>
          </p:cNvSpPr>
          <p:nvPr>
            <p:ph type="body" idx="1"/>
          </p:nvPr>
        </p:nvSpPr>
        <p:spPr>
          <a:xfrm>
            <a:off x="3381100" y="307975"/>
            <a:ext cx="5451300" cy="42687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GB"/>
              <a:t>FROM - 1558-1603</a:t>
            </a:r>
            <a:endParaRPr/>
          </a:p>
          <a:p>
            <a:pPr marL="457200" marR="0" lvl="0" indent="-342900" algn="l" rtl="0">
              <a:lnSpc>
                <a:spcPct val="150000"/>
              </a:lnSpc>
              <a:spcBef>
                <a:spcPts val="0"/>
              </a:spcBef>
              <a:spcAft>
                <a:spcPts val="0"/>
              </a:spcAft>
              <a:buSzPts val="1800"/>
              <a:buChar char="●"/>
            </a:pPr>
            <a:r>
              <a:rPr lang="en-GB"/>
              <a:t>Also known as:</a:t>
            </a:r>
            <a:endParaRPr/>
          </a:p>
          <a:p>
            <a:pPr marL="457200" marR="0" lvl="0" indent="-342900" algn="l" rtl="0">
              <a:lnSpc>
                <a:spcPct val="150000"/>
              </a:lnSpc>
              <a:spcBef>
                <a:spcPts val="0"/>
              </a:spcBef>
              <a:spcAft>
                <a:spcPts val="0"/>
              </a:spcAft>
              <a:buSzPts val="1800"/>
              <a:buChar char="●"/>
            </a:pPr>
            <a:r>
              <a:rPr lang="en-GB"/>
              <a:t>Golden age</a:t>
            </a:r>
            <a:endParaRPr/>
          </a:p>
          <a:p>
            <a:pPr marL="457200" marR="0" lvl="0" indent="-342900" algn="l" rtl="0">
              <a:lnSpc>
                <a:spcPct val="150000"/>
              </a:lnSpc>
              <a:spcBef>
                <a:spcPts val="0"/>
              </a:spcBef>
              <a:spcAft>
                <a:spcPts val="0"/>
              </a:spcAft>
              <a:buSzPts val="1800"/>
              <a:buChar char="●"/>
            </a:pPr>
            <a:r>
              <a:rPr lang="en-GB"/>
              <a:t>English renaissance</a:t>
            </a:r>
            <a:endParaRPr/>
          </a:p>
          <a:p>
            <a:pPr marL="457200" marR="0" lvl="0" indent="-342900" algn="l" rtl="0">
              <a:lnSpc>
                <a:spcPct val="150000"/>
              </a:lnSpc>
              <a:spcBef>
                <a:spcPts val="0"/>
              </a:spcBef>
              <a:spcAft>
                <a:spcPts val="0"/>
              </a:spcAft>
              <a:buSzPts val="1800"/>
              <a:buChar char="●"/>
            </a:pPr>
            <a:r>
              <a:rPr lang="en-GB"/>
              <a:t>Age of shakespeare</a:t>
            </a:r>
            <a:endParaRPr/>
          </a:p>
          <a:p>
            <a:pPr marL="457200" marR="0" lvl="0" indent="-342900" algn="l" rtl="0">
              <a:lnSpc>
                <a:spcPct val="150000"/>
              </a:lnSpc>
              <a:spcBef>
                <a:spcPts val="0"/>
              </a:spcBef>
              <a:spcAft>
                <a:spcPts val="0"/>
              </a:spcAft>
              <a:buSzPts val="1800"/>
              <a:buChar char="●"/>
            </a:pPr>
            <a:r>
              <a:rPr lang="en-GB"/>
              <a:t>Beginning of British empire</a:t>
            </a:r>
            <a:endParaRPr/>
          </a:p>
          <a:p>
            <a:pPr marL="457200" lvl="0" indent="-342900" algn="l" rtl="0">
              <a:lnSpc>
                <a:spcPct val="150000"/>
              </a:lnSpc>
              <a:spcBef>
                <a:spcPts val="0"/>
              </a:spcBef>
              <a:spcAft>
                <a:spcPts val="0"/>
              </a:spcAft>
              <a:buSzPts val="1800"/>
              <a:buChar char="●"/>
            </a:pPr>
            <a:r>
              <a:rPr lang="en-GB"/>
              <a:t>Preceded by- Tudor period</a:t>
            </a:r>
            <a:endParaRPr/>
          </a:p>
          <a:p>
            <a:pPr marL="457200" lvl="0" indent="-342900" algn="l" rtl="0">
              <a:lnSpc>
                <a:spcPct val="150000"/>
              </a:lnSpc>
              <a:spcBef>
                <a:spcPts val="0"/>
              </a:spcBef>
              <a:spcAft>
                <a:spcPts val="0"/>
              </a:spcAft>
              <a:buSzPts val="1800"/>
              <a:buChar char="●"/>
            </a:pPr>
            <a:r>
              <a:rPr lang="en-GB"/>
              <a:t>Followed by- Jacobian era</a:t>
            </a:r>
            <a:endParaRPr/>
          </a:p>
          <a:p>
            <a:pPr marL="457200" lvl="0" indent="0" algn="l" rtl="0">
              <a:lnSpc>
                <a:spcPct val="150000"/>
              </a:lnSpc>
              <a:spcBef>
                <a:spcPts val="1600"/>
              </a:spcBef>
              <a:spcAft>
                <a:spcPts val="1600"/>
              </a:spcAft>
              <a:buNone/>
            </a:pPr>
            <a:endParaRPr/>
          </a:p>
        </p:txBody>
      </p:sp>
      <p:sp>
        <p:nvSpPr>
          <p:cNvPr id="245" name="Google Shape;245;p40"/>
          <p:cNvSpPr txBox="1"/>
          <p:nvPr/>
        </p:nvSpPr>
        <p:spPr>
          <a:xfrm>
            <a:off x="284100" y="-853493"/>
            <a:ext cx="7315200" cy="85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SIDNEY’S INNOVATIONS</a:t>
            </a:r>
            <a:endParaRPr/>
          </a:p>
        </p:txBody>
      </p:sp>
      <p:sp>
        <p:nvSpPr>
          <p:cNvPr id="412" name="Google Shape;412;p67"/>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SzPts val="1800"/>
              <a:buChar char="●"/>
            </a:pPr>
            <a:r>
              <a:rPr lang="en-GB"/>
              <a:t> </a:t>
            </a:r>
            <a:r>
              <a:rPr lang="en-GB">
                <a:latin typeface="Arial"/>
                <a:ea typeface="Arial"/>
                <a:cs typeface="Arial"/>
                <a:sym typeface="Arial"/>
              </a:rPr>
              <a:t>The first full sonnet sequence: </a:t>
            </a:r>
            <a:r>
              <a:rPr lang="en-GB" i="1">
                <a:latin typeface="Arial"/>
                <a:ea typeface="Arial"/>
                <a:cs typeface="Arial"/>
                <a:sym typeface="Arial"/>
              </a:rPr>
              <a:t>Astrophel and Stella</a:t>
            </a:r>
            <a:r>
              <a:rPr lang="en-GB">
                <a:latin typeface="Arial"/>
                <a:ea typeface="Arial"/>
                <a:cs typeface="Arial"/>
                <a:sym typeface="Arial"/>
              </a:rPr>
              <a:t> (1581), 108 sonnets and 11 songs; is based on an autobiographical situation (Penelope Devereux)</a:t>
            </a:r>
            <a:endParaRPr>
              <a:latin typeface="Arial"/>
              <a:ea typeface="Arial"/>
              <a:cs typeface="Arial"/>
              <a:sym typeface="Arial"/>
            </a:endParaRPr>
          </a:p>
          <a:p>
            <a:pPr marL="457200" lvl="0" indent="-342900" algn="just" rtl="0">
              <a:lnSpc>
                <a:spcPct val="100000"/>
              </a:lnSpc>
              <a:spcBef>
                <a:spcPts val="0"/>
              </a:spcBef>
              <a:spcAft>
                <a:spcPts val="0"/>
              </a:spcAft>
              <a:buSzPts val="1800"/>
              <a:buFont typeface="Arial"/>
              <a:buChar char="●"/>
            </a:pPr>
            <a:r>
              <a:rPr lang="en-GB">
                <a:latin typeface="Arial"/>
                <a:ea typeface="Arial"/>
                <a:cs typeface="Arial"/>
                <a:sym typeface="Arial"/>
              </a:rPr>
              <a:t>6 sonnets in alexandrines (12-syllable lines adapted from the French)</a:t>
            </a:r>
            <a:endParaRPr>
              <a:latin typeface="Arial"/>
              <a:ea typeface="Arial"/>
              <a:cs typeface="Arial"/>
              <a:sym typeface="Arial"/>
            </a:endParaRPr>
          </a:p>
          <a:p>
            <a:pPr marL="457200" lvl="0" indent="-342900" algn="just" rtl="0">
              <a:lnSpc>
                <a:spcPct val="100000"/>
              </a:lnSpc>
              <a:spcBef>
                <a:spcPts val="0"/>
              </a:spcBef>
              <a:spcAft>
                <a:spcPts val="0"/>
              </a:spcAft>
              <a:buSzPts val="1800"/>
              <a:buFont typeface="Arial"/>
              <a:buChar char="●"/>
            </a:pPr>
            <a:r>
              <a:rPr lang="en-GB">
                <a:latin typeface="Arial"/>
                <a:ea typeface="Arial"/>
                <a:cs typeface="Arial"/>
                <a:sym typeface="Arial"/>
              </a:rPr>
              <a:t>Epigrammatic conclusion in the last line</a:t>
            </a:r>
            <a:endParaRPr>
              <a:latin typeface="Arial"/>
              <a:ea typeface="Arial"/>
              <a:cs typeface="Arial"/>
              <a:sym typeface="Arial"/>
            </a:endParaRPr>
          </a:p>
          <a:p>
            <a:pPr marL="914400" lvl="0" indent="0" algn="just" rtl="0">
              <a:spcBef>
                <a:spcPts val="0"/>
              </a:spcBef>
              <a:spcAft>
                <a:spcPts val="160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8" name="Google Shape;418;p68"/>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419" name="Google Shape;419;p68"/>
          <p:cNvPicPr preferRelativeResize="0"/>
          <p:nvPr/>
        </p:nvPicPr>
        <p:blipFill>
          <a:blip r:embed="rId3">
            <a:alphaModFix/>
          </a:blip>
          <a:stretch>
            <a:fillRect/>
          </a:stretch>
        </p:blipFill>
        <p:spPr>
          <a:xfrm>
            <a:off x="134300" y="0"/>
            <a:ext cx="4310878" cy="4794320"/>
          </a:xfrm>
          <a:prstGeom prst="rect">
            <a:avLst/>
          </a:prstGeom>
          <a:noFill/>
          <a:ln>
            <a:noFill/>
          </a:ln>
        </p:spPr>
      </p:pic>
      <p:pic>
        <p:nvPicPr>
          <p:cNvPr id="420" name="Google Shape;420;p68"/>
          <p:cNvPicPr preferRelativeResize="0"/>
          <p:nvPr/>
        </p:nvPicPr>
        <p:blipFill>
          <a:blip r:embed="rId4">
            <a:alphaModFix/>
          </a:blip>
          <a:stretch>
            <a:fillRect/>
          </a:stretch>
        </p:blipFill>
        <p:spPr>
          <a:xfrm>
            <a:off x="4646600" y="67150"/>
            <a:ext cx="4310878" cy="472717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Astrophil and Stella</a:t>
            </a:r>
            <a:endParaRPr/>
          </a:p>
        </p:txBody>
      </p:sp>
      <p:sp>
        <p:nvSpPr>
          <p:cNvPr id="426" name="Google Shape;426;p69"/>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457200" lvl="0" indent="-342900" algn="l" rtl="0">
              <a:lnSpc>
                <a:spcPct val="160000"/>
              </a:lnSpc>
              <a:spcBef>
                <a:spcPts val="0"/>
              </a:spcBef>
              <a:spcAft>
                <a:spcPts val="0"/>
              </a:spcAft>
              <a:buClr>
                <a:srgbClr val="3B3835"/>
              </a:buClr>
              <a:buSzPts val="1800"/>
              <a:buFont typeface="Roboto"/>
              <a:buAutoNum type="arabicPeriod"/>
            </a:pPr>
            <a:r>
              <a:rPr lang="en-GB">
                <a:solidFill>
                  <a:srgbClr val="3B3835"/>
                </a:solidFill>
                <a:highlight>
                  <a:srgbClr val="EEEEEE"/>
                </a:highlight>
                <a:latin typeface="Roboto"/>
                <a:ea typeface="Roboto"/>
                <a:cs typeface="Roboto"/>
                <a:sym typeface="Roboto"/>
              </a:rPr>
              <a:t> The title means “Star-lover and Star”, and the poems seem to be extremely biographical – he is Astrophil, and Stella is Penelope Devereux. Once again, the focus of the poems is his bitter, unrequited love.</a:t>
            </a:r>
            <a:endParaRPr>
              <a:solidFill>
                <a:srgbClr val="3B3835"/>
              </a:solidFill>
              <a:highlight>
                <a:srgbClr val="EEEEEE"/>
              </a:highlight>
              <a:latin typeface="Roboto"/>
              <a:ea typeface="Roboto"/>
              <a:cs typeface="Roboto"/>
              <a:sym typeface="Roboto"/>
            </a:endParaRPr>
          </a:p>
          <a:p>
            <a:pPr marL="457200" lvl="0" indent="-342900" algn="l" rtl="0">
              <a:lnSpc>
                <a:spcPct val="160000"/>
              </a:lnSpc>
              <a:spcBef>
                <a:spcPts val="0"/>
              </a:spcBef>
              <a:spcAft>
                <a:spcPts val="0"/>
              </a:spcAft>
              <a:buClr>
                <a:srgbClr val="3B3835"/>
              </a:buClr>
              <a:buSzPts val="1800"/>
              <a:buFont typeface="Roboto"/>
              <a:buAutoNum type="arabicPeriod"/>
            </a:pPr>
            <a:r>
              <a:rPr lang="en-GB">
                <a:solidFill>
                  <a:srgbClr val="3B3835"/>
                </a:solidFill>
                <a:highlight>
                  <a:srgbClr val="EEEEEE"/>
                </a:highlight>
                <a:latin typeface="Roboto"/>
                <a:ea typeface="Roboto"/>
                <a:cs typeface="Roboto"/>
                <a:sym typeface="Roboto"/>
              </a:rPr>
              <a:t> Sidney follows many of the sonnet conventions, but also dramatizes Astrophil’s state of mind through the use of a great deal of dialogue, colloquial speech, and self-analysis.  </a:t>
            </a:r>
            <a:endParaRPr>
              <a:solidFill>
                <a:srgbClr val="3B3835"/>
              </a:solidFill>
              <a:highlight>
                <a:srgbClr val="EEEEEE"/>
              </a:highlight>
              <a:latin typeface="Roboto"/>
              <a:ea typeface="Roboto"/>
              <a:cs typeface="Roboto"/>
              <a:sym typeface="Roboto"/>
            </a:endParaRPr>
          </a:p>
          <a:p>
            <a:pPr marL="457200" lvl="0" indent="-342900" algn="l" rtl="0">
              <a:lnSpc>
                <a:spcPct val="160000"/>
              </a:lnSpc>
              <a:spcBef>
                <a:spcPts val="0"/>
              </a:spcBef>
              <a:spcAft>
                <a:spcPts val="0"/>
              </a:spcAft>
              <a:buClr>
                <a:srgbClr val="3B3835"/>
              </a:buClr>
              <a:buSzPts val="1800"/>
              <a:buFont typeface="Roboto"/>
              <a:buAutoNum type="arabicPeriod"/>
            </a:pPr>
            <a:r>
              <a:rPr lang="en-GB">
                <a:solidFill>
                  <a:srgbClr val="3B3835"/>
                </a:solidFill>
                <a:highlight>
                  <a:srgbClr val="EEEEEE"/>
                </a:highlight>
                <a:latin typeface="Roboto"/>
                <a:ea typeface="Roboto"/>
                <a:cs typeface="Roboto"/>
                <a:sym typeface="Roboto"/>
              </a:rPr>
              <a:t>In this case, the conceit is that he is a slave to “love”.</a:t>
            </a:r>
            <a:endParaRPr>
              <a:solidFill>
                <a:srgbClr val="3B3835"/>
              </a:solidFill>
              <a:highlight>
                <a:srgbClr val="EEEEEE"/>
              </a:highlight>
              <a:latin typeface="Roboto"/>
              <a:ea typeface="Roboto"/>
              <a:cs typeface="Roboto"/>
              <a:sym typeface="Roboto"/>
            </a:endParaRPr>
          </a:p>
          <a:p>
            <a:pPr marL="0" lvl="0" indent="0" algn="l" rtl="0">
              <a:lnSpc>
                <a:spcPct val="160000"/>
              </a:lnSpc>
              <a:spcBef>
                <a:spcPts val="1700"/>
              </a:spcBef>
              <a:spcAft>
                <a:spcPts val="0"/>
              </a:spcAft>
              <a:buNone/>
            </a:pPr>
            <a:endParaRPr>
              <a:solidFill>
                <a:srgbClr val="3B3835"/>
              </a:solidFill>
              <a:highlight>
                <a:srgbClr val="EEEEEE"/>
              </a:highlight>
              <a:latin typeface="Roboto"/>
              <a:ea typeface="Roboto"/>
              <a:cs typeface="Roboto"/>
              <a:sym typeface="Roboto"/>
            </a:endParaRPr>
          </a:p>
          <a:p>
            <a:pPr marL="0" lvl="0" indent="0" algn="l" rtl="0">
              <a:spcBef>
                <a:spcPts val="1700"/>
              </a:spcBef>
              <a:spcAft>
                <a:spcPts val="160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70"/>
          <p:cNvSpPr txBox="1">
            <a:spLocks noGrp="1"/>
          </p:cNvSpPr>
          <p:nvPr>
            <p:ph type="body" idx="1"/>
          </p:nvPr>
        </p:nvSpPr>
        <p:spPr>
          <a:xfrm>
            <a:off x="4011825" y="317325"/>
            <a:ext cx="4820100" cy="43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endParaRPr/>
          </a:p>
          <a:p>
            <a:pPr marL="457200" lvl="0" indent="-330200" algn="l" rtl="0">
              <a:spcBef>
                <a:spcPts val="1600"/>
              </a:spcBef>
              <a:spcAft>
                <a:spcPts val="0"/>
              </a:spcAft>
              <a:buSzPts val="1600"/>
              <a:buChar char="●"/>
            </a:pPr>
            <a:r>
              <a:rPr lang="en-GB" b="1"/>
              <a:t>Born</a:t>
            </a:r>
            <a:r>
              <a:rPr lang="en-GB"/>
              <a:t>-1552/1553,London, England</a:t>
            </a:r>
            <a:endParaRPr/>
          </a:p>
          <a:p>
            <a:pPr marL="457200" lvl="0" indent="-330200" algn="l" rtl="0">
              <a:spcBef>
                <a:spcPts val="0"/>
              </a:spcBef>
              <a:spcAft>
                <a:spcPts val="0"/>
              </a:spcAft>
              <a:buSzPts val="1600"/>
              <a:buChar char="●"/>
            </a:pPr>
            <a:r>
              <a:rPr lang="en-GB" b="1"/>
              <a:t>Died-</a:t>
            </a:r>
            <a:r>
              <a:rPr lang="en-GB"/>
              <a:t>13 January 1599 (aged 46–47)London, England</a:t>
            </a:r>
            <a:endParaRPr/>
          </a:p>
          <a:p>
            <a:pPr marL="457200" lvl="0" indent="-330200" algn="l" rtl="0">
              <a:spcBef>
                <a:spcPts val="0"/>
              </a:spcBef>
              <a:spcAft>
                <a:spcPts val="0"/>
              </a:spcAft>
              <a:buSzPts val="1600"/>
              <a:buChar char="●"/>
            </a:pPr>
            <a:r>
              <a:rPr lang="en-GB"/>
              <a:t>Attended Cambridge University</a:t>
            </a:r>
            <a:endParaRPr/>
          </a:p>
          <a:p>
            <a:pPr marL="457200" lvl="0" indent="-330200" algn="l" rtl="0">
              <a:spcBef>
                <a:spcPts val="0"/>
              </a:spcBef>
              <a:spcAft>
                <a:spcPts val="0"/>
              </a:spcAft>
              <a:buSzPts val="1600"/>
              <a:buChar char="●"/>
            </a:pPr>
            <a:r>
              <a:rPr lang="en-GB"/>
              <a:t> Influenced by Gabriel Harvey (prominent professor at the University)</a:t>
            </a:r>
            <a:endParaRPr/>
          </a:p>
          <a:p>
            <a:pPr marL="457200" lvl="0" indent="-330200" algn="l" rtl="0">
              <a:spcBef>
                <a:spcPts val="0"/>
              </a:spcBef>
              <a:spcAft>
                <a:spcPts val="0"/>
              </a:spcAft>
              <a:buSzPts val="1600"/>
              <a:buChar char="●"/>
            </a:pPr>
            <a:r>
              <a:rPr lang="en-GB"/>
              <a:t> Married Elizabeth Boyle in 1595 </a:t>
            </a:r>
            <a:endParaRPr/>
          </a:p>
          <a:p>
            <a:pPr marL="457200" lvl="0" indent="-330200" algn="l" rtl="0">
              <a:spcBef>
                <a:spcPts val="0"/>
              </a:spcBef>
              <a:spcAft>
                <a:spcPts val="0"/>
              </a:spcAft>
              <a:buSzPts val="1600"/>
              <a:buChar char="●"/>
            </a:pPr>
            <a:r>
              <a:rPr lang="en-GB"/>
              <a:t>Secretary for bishop of kent/queen Elizabeth's court</a:t>
            </a:r>
            <a:endParaRPr/>
          </a:p>
          <a:p>
            <a:pPr marL="457200" lvl="0" indent="-330200" algn="l" rtl="0">
              <a:spcBef>
                <a:spcPts val="0"/>
              </a:spcBef>
              <a:spcAft>
                <a:spcPts val="0"/>
              </a:spcAft>
              <a:buSzPts val="1600"/>
              <a:buChar char="●"/>
            </a:pPr>
            <a:r>
              <a:rPr lang="en-GB"/>
              <a:t>Greatest work-The Fairie Queene , died working on it.</a:t>
            </a:r>
            <a:endParaRPr/>
          </a:p>
        </p:txBody>
      </p:sp>
      <p:pic>
        <p:nvPicPr>
          <p:cNvPr id="432" name="Google Shape;432;p70"/>
          <p:cNvPicPr preferRelativeResize="0"/>
          <p:nvPr/>
        </p:nvPicPr>
        <p:blipFill>
          <a:blip r:embed="rId3">
            <a:alphaModFix/>
          </a:blip>
          <a:stretch>
            <a:fillRect/>
          </a:stretch>
        </p:blipFill>
        <p:spPr>
          <a:xfrm>
            <a:off x="327753" y="591750"/>
            <a:ext cx="3350760" cy="3960000"/>
          </a:xfrm>
          <a:prstGeom prst="rect">
            <a:avLst/>
          </a:prstGeom>
          <a:noFill/>
          <a:ln>
            <a:noFill/>
          </a:ln>
        </p:spPr>
      </p:pic>
      <p:sp>
        <p:nvSpPr>
          <p:cNvPr id="433" name="Google Shape;433;p70"/>
          <p:cNvSpPr txBox="1"/>
          <p:nvPr/>
        </p:nvSpPr>
        <p:spPr>
          <a:xfrm>
            <a:off x="4011825" y="446942"/>
            <a:ext cx="5337600" cy="576600"/>
          </a:xfrm>
          <a:prstGeom prst="rect">
            <a:avLst/>
          </a:prstGeom>
          <a:solidFill>
            <a:srgbClr val="FFFF0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00" b="1"/>
              <a:t>Edward spenser</a:t>
            </a:r>
            <a:endParaRPr sz="3400" b="1"/>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SPENSER’S POETICS</a:t>
            </a:r>
            <a:endParaRPr/>
          </a:p>
        </p:txBody>
      </p:sp>
      <p:sp>
        <p:nvSpPr>
          <p:cNvPr id="439" name="Google Shape;439;p71"/>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342900" lvl="0" indent="-254000" algn="l" rtl="0">
              <a:lnSpc>
                <a:spcPct val="100000"/>
              </a:lnSpc>
              <a:spcBef>
                <a:spcPts val="0"/>
              </a:spcBef>
              <a:spcAft>
                <a:spcPts val="0"/>
              </a:spcAft>
              <a:buSzPts val="1800"/>
              <a:buFont typeface="Arial"/>
              <a:buChar char="•"/>
            </a:pPr>
            <a:r>
              <a:rPr lang="en-GB">
                <a:latin typeface="Arial"/>
                <a:ea typeface="Arial"/>
                <a:cs typeface="Arial"/>
                <a:sym typeface="Arial"/>
              </a:rPr>
              <a:t>Renaissance Neoplatonism</a:t>
            </a:r>
            <a:endParaRPr>
              <a:latin typeface="Arial"/>
              <a:ea typeface="Arial"/>
              <a:cs typeface="Arial"/>
              <a:sym typeface="Arial"/>
            </a:endParaRPr>
          </a:p>
          <a:p>
            <a:pPr marL="342900" lvl="0" indent="-254000" algn="l" rtl="0">
              <a:lnSpc>
                <a:spcPct val="100000"/>
              </a:lnSpc>
              <a:spcBef>
                <a:spcPts val="640"/>
              </a:spcBef>
              <a:spcAft>
                <a:spcPts val="0"/>
              </a:spcAft>
              <a:buSzPts val="1800"/>
              <a:buFont typeface="Arial"/>
              <a:buChar char="•"/>
            </a:pPr>
            <a:r>
              <a:rPr lang="en-GB">
                <a:latin typeface="Arial"/>
                <a:ea typeface="Arial"/>
                <a:cs typeface="Arial"/>
                <a:sym typeface="Arial"/>
              </a:rPr>
              <a:t>Puritanism</a:t>
            </a:r>
            <a:endParaRPr>
              <a:latin typeface="Arial"/>
              <a:ea typeface="Arial"/>
              <a:cs typeface="Arial"/>
              <a:sym typeface="Arial"/>
            </a:endParaRPr>
          </a:p>
          <a:p>
            <a:pPr marL="342900" lvl="0" indent="-254000" algn="l" rtl="0">
              <a:lnSpc>
                <a:spcPct val="100000"/>
              </a:lnSpc>
              <a:spcBef>
                <a:spcPts val="640"/>
              </a:spcBef>
              <a:spcAft>
                <a:spcPts val="0"/>
              </a:spcAft>
              <a:buSzPts val="1800"/>
              <a:buFont typeface="Arial"/>
              <a:buChar char="•"/>
            </a:pPr>
            <a:r>
              <a:rPr lang="en-GB">
                <a:latin typeface="Arial"/>
                <a:ea typeface="Arial"/>
                <a:cs typeface="Arial"/>
                <a:sym typeface="Arial"/>
              </a:rPr>
              <a:t>Patriotism</a:t>
            </a:r>
            <a:endParaRPr>
              <a:latin typeface="Arial"/>
              <a:ea typeface="Arial"/>
              <a:cs typeface="Arial"/>
              <a:sym typeface="Arial"/>
            </a:endParaRPr>
          </a:p>
          <a:p>
            <a:pPr marL="342900" lvl="0" indent="-254000" algn="l" rtl="0">
              <a:lnSpc>
                <a:spcPct val="100000"/>
              </a:lnSpc>
              <a:spcBef>
                <a:spcPts val="640"/>
              </a:spcBef>
              <a:spcAft>
                <a:spcPts val="0"/>
              </a:spcAft>
              <a:buSzPts val="1800"/>
              <a:buFont typeface="Arial"/>
              <a:buChar char="•"/>
            </a:pPr>
            <a:r>
              <a:rPr lang="en-GB">
                <a:latin typeface="Arial"/>
                <a:ea typeface="Arial"/>
                <a:cs typeface="Arial"/>
                <a:sym typeface="Arial"/>
              </a:rPr>
              <a:t>Conscious preparation for the task of an epic poem: </a:t>
            </a:r>
            <a:r>
              <a:rPr lang="en-GB" i="1">
                <a:latin typeface="Arial"/>
                <a:ea typeface="Arial"/>
                <a:cs typeface="Arial"/>
                <a:sym typeface="Arial"/>
              </a:rPr>
              <a:t>The Shepherd’s Calendar</a:t>
            </a:r>
            <a:r>
              <a:rPr lang="en-GB">
                <a:latin typeface="Arial"/>
                <a:ea typeface="Arial"/>
                <a:cs typeface="Arial"/>
                <a:sym typeface="Arial"/>
              </a:rPr>
              <a:t>, </a:t>
            </a:r>
            <a:r>
              <a:rPr lang="en-GB" i="1">
                <a:latin typeface="Arial"/>
                <a:ea typeface="Arial"/>
                <a:cs typeface="Arial"/>
                <a:sym typeface="Arial"/>
              </a:rPr>
              <a:t>Amoretti</a:t>
            </a:r>
            <a:r>
              <a:rPr lang="en-GB">
                <a:latin typeface="Arial"/>
                <a:ea typeface="Arial"/>
                <a:cs typeface="Arial"/>
                <a:sym typeface="Arial"/>
              </a:rPr>
              <a:t>, ‘Prothalamion’, ‘Epithalamion’, </a:t>
            </a:r>
            <a:r>
              <a:rPr lang="en-GB" i="1">
                <a:latin typeface="Arial"/>
                <a:ea typeface="Arial"/>
                <a:cs typeface="Arial"/>
                <a:sym typeface="Arial"/>
              </a:rPr>
              <a:t>The Faerie Queene</a:t>
            </a:r>
            <a:endParaRPr>
              <a:latin typeface="Arial"/>
              <a:ea typeface="Arial"/>
              <a:cs typeface="Arial"/>
              <a:sym typeface="Arial"/>
            </a:endParaRPr>
          </a:p>
          <a:p>
            <a:pPr marL="0" lvl="0" indent="0" algn="l" rtl="0">
              <a:spcBef>
                <a:spcPts val="0"/>
              </a:spcBef>
              <a:spcAft>
                <a:spcPts val="160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72"/>
          <p:cNvSpPr txBox="1">
            <a:spLocks noGrp="1"/>
          </p:cNvSpPr>
          <p:nvPr>
            <p:ph type="title"/>
          </p:nvPr>
        </p:nvSpPr>
        <p:spPr>
          <a:xfrm rot="-5400000">
            <a:off x="-620225" y="1797500"/>
            <a:ext cx="4064100" cy="150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solidFill>
                  <a:schemeClr val="dk2"/>
                </a:solidFill>
              </a:rPr>
              <a:t>SPENSER’S STYLE</a:t>
            </a:r>
            <a:endParaRPr>
              <a:solidFill>
                <a:schemeClr val="dk2"/>
              </a:solidFill>
            </a:endParaRPr>
          </a:p>
        </p:txBody>
      </p:sp>
      <p:sp>
        <p:nvSpPr>
          <p:cNvPr id="445" name="Google Shape;445;p72"/>
          <p:cNvSpPr txBox="1">
            <a:spLocks noGrp="1"/>
          </p:cNvSpPr>
          <p:nvPr>
            <p:ph type="body" idx="1"/>
          </p:nvPr>
        </p:nvSpPr>
        <p:spPr>
          <a:xfrm>
            <a:off x="2601000" y="518875"/>
            <a:ext cx="5913300" cy="40641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GB"/>
              <a:t>Supreme in his vision</a:t>
            </a:r>
            <a:endParaRPr/>
          </a:p>
          <a:p>
            <a:pPr marL="457200" lvl="0" indent="-330200" algn="l" rtl="0">
              <a:spcBef>
                <a:spcPts val="0"/>
              </a:spcBef>
              <a:spcAft>
                <a:spcPts val="0"/>
              </a:spcAft>
              <a:buSzPts val="1600"/>
              <a:buChar char="●"/>
            </a:pPr>
            <a:r>
              <a:rPr lang="en-GB"/>
              <a:t> Ultimate world of poetic fluency</a:t>
            </a:r>
            <a:endParaRPr/>
          </a:p>
          <a:p>
            <a:pPr marL="457200" lvl="0" indent="-330200" algn="l" rtl="0">
              <a:spcBef>
                <a:spcPts val="0"/>
              </a:spcBef>
              <a:spcAft>
                <a:spcPts val="0"/>
              </a:spcAft>
              <a:buSzPts val="1600"/>
              <a:buChar char="●"/>
            </a:pPr>
            <a:r>
              <a:rPr lang="en-GB"/>
              <a:t> Ornate imagination </a:t>
            </a:r>
            <a:endParaRPr/>
          </a:p>
          <a:p>
            <a:pPr marL="457200" lvl="0" indent="-330200" algn="l" rtl="0">
              <a:spcBef>
                <a:spcPts val="0"/>
              </a:spcBef>
              <a:spcAft>
                <a:spcPts val="0"/>
              </a:spcAft>
              <a:buSzPts val="1600"/>
              <a:buChar char="●"/>
            </a:pPr>
            <a:r>
              <a:rPr lang="en-GB"/>
              <a:t>Rich imagery</a:t>
            </a:r>
            <a:endParaRPr/>
          </a:p>
          <a:p>
            <a:pPr marL="457200" lvl="0" indent="-330200" algn="l" rtl="0">
              <a:spcBef>
                <a:spcPts val="0"/>
              </a:spcBef>
              <a:spcAft>
                <a:spcPts val="0"/>
              </a:spcAft>
              <a:buSzPts val="1600"/>
              <a:buChar char="●"/>
            </a:pPr>
            <a:r>
              <a:rPr lang="en-GB"/>
              <a:t> Lofty idealism</a:t>
            </a:r>
            <a:endParaRPr/>
          </a:p>
          <a:p>
            <a:pPr marL="457200" lvl="0" indent="-330200" algn="l" rtl="0">
              <a:spcBef>
                <a:spcPts val="0"/>
              </a:spcBef>
              <a:spcAft>
                <a:spcPts val="0"/>
              </a:spcAft>
              <a:buSzPts val="1600"/>
              <a:buChar char="●"/>
            </a:pPr>
            <a:r>
              <a:rPr lang="en-GB"/>
              <a:t>Sensuous poet </a:t>
            </a:r>
            <a:endParaRPr/>
          </a:p>
          <a:p>
            <a:pPr marL="457200" lvl="0" indent="-330200" algn="l" rtl="0">
              <a:spcBef>
                <a:spcPts val="0"/>
              </a:spcBef>
              <a:spcAft>
                <a:spcPts val="0"/>
              </a:spcAft>
              <a:buSzPts val="1600"/>
              <a:buChar char="●"/>
            </a:pPr>
            <a:r>
              <a:rPr lang="en-GB"/>
              <a:t>Luxuriant colour</a:t>
            </a:r>
            <a:endParaRPr/>
          </a:p>
          <a:p>
            <a:pPr marL="457200" lvl="0" indent="-330200" algn="l" rtl="0">
              <a:spcBef>
                <a:spcPts val="0"/>
              </a:spcBef>
              <a:spcAft>
                <a:spcPts val="0"/>
              </a:spcAft>
              <a:buSzPts val="1600"/>
              <a:buChar char="●"/>
            </a:pPr>
            <a:r>
              <a:rPr lang="en-GB"/>
              <a:t>Verbal music </a:t>
            </a:r>
            <a:endParaRPr/>
          </a:p>
          <a:p>
            <a:pPr marL="457200" lvl="0" indent="-330200" algn="l" rtl="0">
              <a:spcBef>
                <a:spcPts val="0"/>
              </a:spcBef>
              <a:spcAft>
                <a:spcPts val="0"/>
              </a:spcAft>
              <a:buSzPts val="1600"/>
              <a:buChar char="●"/>
            </a:pPr>
            <a:r>
              <a:rPr lang="en-GB"/>
              <a:t>Experimented with language; enriched it </a:t>
            </a:r>
            <a:endParaRPr/>
          </a:p>
          <a:p>
            <a:pPr marL="457200" lvl="0" indent="-330200" algn="l" rtl="0">
              <a:spcBef>
                <a:spcPts val="0"/>
              </a:spcBef>
              <a:spcAft>
                <a:spcPts val="0"/>
              </a:spcAft>
              <a:buSzPts val="1600"/>
              <a:buChar char="●"/>
            </a:pPr>
            <a:r>
              <a:rPr lang="en-GB"/>
              <a:t>Used archaism, allusions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73"/>
          <p:cNvSpPr txBox="1">
            <a:spLocks noGrp="1"/>
          </p:cNvSpPr>
          <p:nvPr>
            <p:ph type="title"/>
          </p:nvPr>
        </p:nvSpPr>
        <p:spPr>
          <a:xfrm>
            <a:off x="284100" y="307975"/>
            <a:ext cx="2479800" cy="426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rPr>
              <a:t>SPENSER’S INNOVATIONS</a:t>
            </a:r>
            <a:endParaRPr>
              <a:solidFill>
                <a:schemeClr val="dk2"/>
              </a:solidFill>
            </a:endParaRPr>
          </a:p>
        </p:txBody>
      </p:sp>
      <p:sp>
        <p:nvSpPr>
          <p:cNvPr id="451" name="Google Shape;451;p73"/>
          <p:cNvSpPr txBox="1">
            <a:spLocks noGrp="1"/>
          </p:cNvSpPr>
          <p:nvPr>
            <p:ph type="body" idx="1"/>
          </p:nvPr>
        </p:nvSpPr>
        <p:spPr>
          <a:xfrm>
            <a:off x="3381100" y="307975"/>
            <a:ext cx="5451300" cy="4268700"/>
          </a:xfrm>
          <a:prstGeom prst="rect">
            <a:avLst/>
          </a:prstGeom>
        </p:spPr>
        <p:txBody>
          <a:bodyPr spcFirstLastPara="1" wrap="square" lIns="91425" tIns="91425" rIns="91425" bIns="91425" anchor="t" anchorCtr="0">
            <a:noAutofit/>
          </a:bodyPr>
          <a:lstStyle/>
          <a:p>
            <a:pPr marL="342900" lvl="0" indent="-254000" algn="l" rtl="0">
              <a:spcBef>
                <a:spcPts val="0"/>
              </a:spcBef>
              <a:spcAft>
                <a:spcPts val="0"/>
              </a:spcAft>
              <a:buSzPts val="1800"/>
              <a:buChar char="•"/>
            </a:pPr>
            <a:r>
              <a:rPr lang="en-GB"/>
              <a:t>Amoretti (early 1590s): a sonnet sequence (89); puritan / humanist adaptation of the Petrarchan sonnet sequence</a:t>
            </a:r>
            <a:endParaRPr/>
          </a:p>
          <a:p>
            <a:pPr marL="342900" lvl="0" indent="-254000" algn="l" rtl="0">
              <a:spcBef>
                <a:spcPts val="1600"/>
              </a:spcBef>
              <a:spcAft>
                <a:spcPts val="0"/>
              </a:spcAft>
              <a:buSzPts val="1800"/>
              <a:buChar char="•"/>
            </a:pPr>
            <a:r>
              <a:rPr lang="en-GB"/>
              <a:t>Spenserian sonnets: linked quatrains</a:t>
            </a:r>
            <a:endParaRPr/>
          </a:p>
          <a:p>
            <a:pPr marL="342900" lvl="0" indent="-254000" algn="l" rtl="0">
              <a:spcBef>
                <a:spcPts val="1600"/>
              </a:spcBef>
              <a:spcAft>
                <a:spcPts val="0"/>
              </a:spcAft>
              <a:buSzPts val="1800"/>
              <a:buChar char="•"/>
            </a:pPr>
            <a:r>
              <a:rPr lang="en-GB"/>
              <a:t>Epigrammatic couplet</a:t>
            </a:r>
            <a:endParaRPr/>
          </a:p>
          <a:p>
            <a:pPr marL="342900" lvl="0" indent="-254000" algn="l" rtl="0">
              <a:spcBef>
                <a:spcPts val="1600"/>
              </a:spcBef>
              <a:spcAft>
                <a:spcPts val="0"/>
              </a:spcAft>
              <a:buSzPts val="1800"/>
              <a:buChar char="•"/>
            </a:pPr>
            <a:r>
              <a:rPr lang="en-GB"/>
              <a:t>‘Yoking together the spiritual and the fleshy’</a:t>
            </a:r>
            <a:endParaRPr/>
          </a:p>
          <a:p>
            <a:pPr marL="0" lvl="0" indent="0" algn="l" rtl="0">
              <a:spcBef>
                <a:spcPts val="1600"/>
              </a:spcBef>
              <a:spcAft>
                <a:spcPts val="160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74"/>
          <p:cNvSpPr txBox="1">
            <a:spLocks noGrp="1"/>
          </p:cNvSpPr>
          <p:nvPr>
            <p:ph type="body" idx="1"/>
          </p:nvPr>
        </p:nvSpPr>
        <p:spPr>
          <a:xfrm>
            <a:off x="345025" y="782800"/>
            <a:ext cx="4454100" cy="37659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Clr>
                <a:srgbClr val="3B3835"/>
              </a:buClr>
              <a:buSzPts val="1800"/>
              <a:buFont typeface="Roboto"/>
              <a:buChar char="●"/>
            </a:pPr>
            <a:r>
              <a:rPr lang="en-GB" b="1">
                <a:solidFill>
                  <a:srgbClr val="3B3835"/>
                </a:solidFill>
                <a:highlight>
                  <a:srgbClr val="EEEEEE"/>
                </a:highlight>
                <a:latin typeface="Roboto"/>
                <a:ea typeface="Roboto"/>
                <a:cs typeface="Roboto"/>
                <a:sym typeface="Roboto"/>
              </a:rPr>
              <a:t>The subjects of Faerie Land are called Faeries or elves, but they are human beings who undergo the trials and tribulations that people undergo in ordinary life. </a:t>
            </a:r>
            <a:endParaRPr b="1">
              <a:solidFill>
                <a:srgbClr val="3B3835"/>
              </a:solidFill>
              <a:highlight>
                <a:srgbClr val="EEEEEE"/>
              </a:highlight>
              <a:latin typeface="Roboto"/>
              <a:ea typeface="Roboto"/>
              <a:cs typeface="Roboto"/>
              <a:sym typeface="Roboto"/>
            </a:endParaRPr>
          </a:p>
          <a:p>
            <a:pPr marL="457200" lvl="0" indent="-342900" algn="l" rtl="0">
              <a:lnSpc>
                <a:spcPct val="100000"/>
              </a:lnSpc>
              <a:spcBef>
                <a:spcPts val="0"/>
              </a:spcBef>
              <a:spcAft>
                <a:spcPts val="0"/>
              </a:spcAft>
              <a:buClr>
                <a:srgbClr val="3B3835"/>
              </a:buClr>
              <a:buSzPts val="1800"/>
              <a:buFont typeface="Roboto"/>
              <a:buChar char="●"/>
            </a:pPr>
            <a:r>
              <a:rPr lang="en-GB" b="1">
                <a:solidFill>
                  <a:srgbClr val="3B3835"/>
                </a:solidFill>
                <a:highlight>
                  <a:srgbClr val="EEEEEE"/>
                </a:highlight>
                <a:latin typeface="Roboto"/>
                <a:ea typeface="Roboto"/>
                <a:cs typeface="Roboto"/>
                <a:sym typeface="Roboto"/>
              </a:rPr>
              <a:t> The Land is also inhabited by knights and ladies who are Britons-Redcrosse Knight, Prince Arthur, etc. </a:t>
            </a:r>
            <a:endParaRPr b="1">
              <a:solidFill>
                <a:srgbClr val="3B3835"/>
              </a:solidFill>
              <a:highlight>
                <a:srgbClr val="EEEEEE"/>
              </a:highlight>
              <a:latin typeface="Roboto"/>
              <a:ea typeface="Roboto"/>
              <a:cs typeface="Roboto"/>
              <a:sym typeface="Roboto"/>
            </a:endParaRPr>
          </a:p>
          <a:p>
            <a:pPr marL="457200" lvl="0" indent="-342900" algn="l" rtl="0">
              <a:lnSpc>
                <a:spcPct val="100000"/>
              </a:lnSpc>
              <a:spcBef>
                <a:spcPts val="0"/>
              </a:spcBef>
              <a:spcAft>
                <a:spcPts val="0"/>
              </a:spcAft>
              <a:buClr>
                <a:srgbClr val="3B3835"/>
              </a:buClr>
              <a:buSzPts val="1800"/>
              <a:buFont typeface="Roboto"/>
              <a:buChar char="●"/>
            </a:pPr>
            <a:r>
              <a:rPr lang="en-GB" b="1">
                <a:solidFill>
                  <a:srgbClr val="3B3835"/>
                </a:solidFill>
                <a:highlight>
                  <a:srgbClr val="EEEEEE"/>
                </a:highlight>
                <a:latin typeface="Roboto"/>
                <a:ea typeface="Roboto"/>
                <a:cs typeface="Roboto"/>
                <a:sym typeface="Roboto"/>
              </a:rPr>
              <a:t> The bad creatures, people, and monsters represent various vices, evils,and temptations.  In this way, the poem is an allegory.</a:t>
            </a:r>
            <a:endParaRPr b="1"/>
          </a:p>
        </p:txBody>
      </p:sp>
      <p:pic>
        <p:nvPicPr>
          <p:cNvPr id="457" name="Google Shape;457;p74"/>
          <p:cNvPicPr preferRelativeResize="0"/>
          <p:nvPr/>
        </p:nvPicPr>
        <p:blipFill>
          <a:blip r:embed="rId3">
            <a:alphaModFix/>
          </a:blip>
          <a:stretch>
            <a:fillRect/>
          </a:stretch>
        </p:blipFill>
        <p:spPr>
          <a:xfrm>
            <a:off x="5267050" y="94000"/>
            <a:ext cx="3565251" cy="48939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75"/>
          <p:cNvSpPr txBox="1">
            <a:spLocks noGrp="1"/>
          </p:cNvSpPr>
          <p:nvPr>
            <p:ph type="title"/>
          </p:nvPr>
        </p:nvSpPr>
        <p:spPr>
          <a:xfrm>
            <a:off x="291875" y="406900"/>
            <a:ext cx="3039600" cy="138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solidFill>
                  <a:schemeClr val="dk2"/>
                </a:solidFill>
              </a:rPr>
              <a:t>THE SHEPHERD’S CALENDER </a:t>
            </a:r>
            <a:endParaRPr>
              <a:solidFill>
                <a:schemeClr val="dk2"/>
              </a:solidFill>
            </a:endParaRPr>
          </a:p>
        </p:txBody>
      </p:sp>
      <p:sp>
        <p:nvSpPr>
          <p:cNvPr id="463" name="Google Shape;463;p75"/>
          <p:cNvSpPr txBox="1">
            <a:spLocks noGrp="1"/>
          </p:cNvSpPr>
          <p:nvPr>
            <p:ph type="body" idx="1"/>
          </p:nvPr>
        </p:nvSpPr>
        <p:spPr>
          <a:xfrm>
            <a:off x="291950" y="2053726"/>
            <a:ext cx="3039600" cy="282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solidFill>
                  <a:srgbClr val="3B3835"/>
                </a:solidFill>
                <a:highlight>
                  <a:srgbClr val="EEEEEE"/>
                </a:highlight>
                <a:latin typeface="Roboto"/>
                <a:ea typeface="Roboto"/>
                <a:cs typeface="Roboto"/>
                <a:sym typeface="Roboto"/>
              </a:rPr>
              <a:t>The Shepheardes Calendar was a poetic work that consisted of 12 books. Each was prefaced with a woodcut art that represented the story and the appropriate sign of the zodiac. </a:t>
            </a:r>
            <a:endParaRPr sz="1400">
              <a:solidFill>
                <a:srgbClr val="3B3835"/>
              </a:solidFill>
              <a:highlight>
                <a:srgbClr val="EEEEEE"/>
              </a:highlight>
              <a:latin typeface="Roboto"/>
              <a:ea typeface="Roboto"/>
              <a:cs typeface="Roboto"/>
              <a:sym typeface="Roboto"/>
            </a:endParaRPr>
          </a:p>
          <a:p>
            <a:pPr marL="0" lvl="0" indent="0" algn="l" rtl="0">
              <a:spcBef>
                <a:spcPts val="1600"/>
              </a:spcBef>
              <a:spcAft>
                <a:spcPts val="1600"/>
              </a:spcAft>
              <a:buNone/>
            </a:pPr>
            <a:r>
              <a:rPr lang="en-GB" sz="1400">
                <a:solidFill>
                  <a:srgbClr val="3B3835"/>
                </a:solidFill>
                <a:highlight>
                  <a:srgbClr val="EEEEEE"/>
                </a:highlight>
                <a:latin typeface="Roboto"/>
                <a:ea typeface="Roboto"/>
                <a:cs typeface="Roboto"/>
                <a:sym typeface="Roboto"/>
              </a:rPr>
              <a:t>The Shepherds in each story are believed to depict people from Spenser’s life including himself.</a:t>
            </a:r>
            <a:endParaRPr sz="1400"/>
          </a:p>
        </p:txBody>
      </p:sp>
      <p:sp>
        <p:nvSpPr>
          <p:cNvPr id="464" name="Google Shape;464;p75"/>
          <p:cNvSpPr/>
          <p:nvPr/>
        </p:nvSpPr>
        <p:spPr>
          <a:xfrm>
            <a:off x="4232750" y="0"/>
            <a:ext cx="4911300" cy="5143500"/>
          </a:xfrm>
          <a:prstGeom prst="parallelogram">
            <a:avLst>
              <a:gd name="adj" fmla="val 25000"/>
            </a:avLst>
          </a:prstGeom>
          <a:solidFill>
            <a:srgbClr val="FFFFFF"/>
          </a:solidFill>
          <a:ln>
            <a:noFill/>
          </a:ln>
          <a:effectLst>
            <a:outerShdw blurRad="50800" dist="38100" algn="tl" rotWithShape="0">
              <a:srgbClr val="000000">
                <a:alpha val="29800"/>
              </a:srgbClr>
            </a:outerShdw>
          </a:effectLst>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465" name="Google Shape;465;p75"/>
          <p:cNvSpPr/>
          <p:nvPr/>
        </p:nvSpPr>
        <p:spPr>
          <a:xfrm>
            <a:off x="3331550" y="0"/>
            <a:ext cx="5633700" cy="5143500"/>
          </a:xfrm>
          <a:prstGeom prst="parallelogram">
            <a:avLst>
              <a:gd name="adj" fmla="val 24220"/>
            </a:avLst>
          </a:prstGeom>
          <a:solidFill>
            <a:srgbClr val="EEEEEE">
              <a:alpha val="67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6" name="Google Shape;466;p75"/>
          <p:cNvPicPr preferRelativeResize="0"/>
          <p:nvPr/>
        </p:nvPicPr>
        <p:blipFill rotWithShape="1">
          <a:blip r:embed="rId3">
            <a:alphaModFix/>
          </a:blip>
          <a:srcRect t="16251" b="16258"/>
          <a:stretch/>
        </p:blipFill>
        <p:spPr>
          <a:xfrm>
            <a:off x="3562350" y="0"/>
            <a:ext cx="5581800" cy="5143500"/>
          </a:xfrm>
          <a:prstGeom prst="parallelogram">
            <a:avLst>
              <a:gd name="adj" fmla="val 23683"/>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pic>
        <p:nvPicPr>
          <p:cNvPr id="471" name="Google Shape;471;p76"/>
          <p:cNvPicPr preferRelativeResize="0"/>
          <p:nvPr/>
        </p:nvPicPr>
        <p:blipFill rotWithShape="1">
          <a:blip r:embed="rId3">
            <a:alphaModFix/>
          </a:blip>
          <a:srcRect t="5579" b="5570"/>
          <a:stretch/>
        </p:blipFill>
        <p:spPr>
          <a:xfrm>
            <a:off x="0" y="0"/>
            <a:ext cx="4011824" cy="5143500"/>
          </a:xfrm>
          <a:prstGeom prst="rect">
            <a:avLst/>
          </a:prstGeom>
          <a:noFill/>
          <a:ln>
            <a:noFill/>
          </a:ln>
        </p:spPr>
      </p:pic>
      <p:sp>
        <p:nvSpPr>
          <p:cNvPr id="472" name="Google Shape;472;p76"/>
          <p:cNvSpPr txBox="1">
            <a:spLocks noGrp="1"/>
          </p:cNvSpPr>
          <p:nvPr>
            <p:ph type="body" idx="1"/>
          </p:nvPr>
        </p:nvSpPr>
        <p:spPr>
          <a:xfrm>
            <a:off x="4011825" y="317325"/>
            <a:ext cx="4820100" cy="4345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GB"/>
              <a:t>IN 1580 When  spenser  was sent to Ireland to hold english property on oft-rebellious island ,he met Elizabeth Boyle.</a:t>
            </a:r>
            <a:endParaRPr/>
          </a:p>
          <a:p>
            <a:pPr marL="457200" lvl="0" indent="-330200" algn="l" rtl="0">
              <a:spcBef>
                <a:spcPts val="0"/>
              </a:spcBef>
              <a:spcAft>
                <a:spcPts val="0"/>
              </a:spcAft>
              <a:buSzPts val="1600"/>
              <a:buChar char="●"/>
            </a:pPr>
            <a:r>
              <a:rPr lang="en-GB"/>
              <a:t>Suit to win her hand in marriage is recorded in Amoretti.</a:t>
            </a:r>
            <a:endParaRPr/>
          </a:p>
          <a:p>
            <a:pPr marL="457200" lvl="0" indent="-330200" algn="l" rtl="0">
              <a:spcBef>
                <a:spcPts val="0"/>
              </a:spcBef>
              <a:spcAft>
                <a:spcPts val="0"/>
              </a:spcAft>
              <a:buSzPts val="1600"/>
              <a:buChar char="●"/>
            </a:pPr>
            <a:r>
              <a:rPr lang="en-GB"/>
              <a:t>The marriage itself was celebrated in Epithalamion.</a:t>
            </a:r>
            <a:endParaRPr/>
          </a:p>
          <a:p>
            <a:pPr marL="0" lvl="0" indent="0" algn="l"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1"/>
          <p:cNvSpPr txBox="1">
            <a:spLocks noGrp="1"/>
          </p:cNvSpPr>
          <p:nvPr>
            <p:ph type="title"/>
          </p:nvPr>
        </p:nvSpPr>
        <p:spPr>
          <a:xfrm>
            <a:off x="305450" y="525950"/>
            <a:ext cx="3142800" cy="5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QUEEN ELIZABETH 1</a:t>
            </a:r>
            <a:endParaRPr/>
          </a:p>
        </p:txBody>
      </p:sp>
      <p:pic>
        <p:nvPicPr>
          <p:cNvPr id="251" name="Google Shape;251;p41"/>
          <p:cNvPicPr preferRelativeResize="0"/>
          <p:nvPr/>
        </p:nvPicPr>
        <p:blipFill>
          <a:blip r:embed="rId3">
            <a:alphaModFix/>
          </a:blip>
          <a:stretch>
            <a:fillRect/>
          </a:stretch>
        </p:blipFill>
        <p:spPr>
          <a:xfrm>
            <a:off x="0" y="1099850"/>
            <a:ext cx="4572000" cy="3845376"/>
          </a:xfrm>
          <a:prstGeom prst="rect">
            <a:avLst/>
          </a:prstGeom>
          <a:noFill/>
          <a:ln>
            <a:noFill/>
          </a:ln>
        </p:spPr>
      </p:pic>
      <p:sp>
        <p:nvSpPr>
          <p:cNvPr id="252" name="Google Shape;252;p41"/>
          <p:cNvSpPr txBox="1"/>
          <p:nvPr/>
        </p:nvSpPr>
        <p:spPr>
          <a:xfrm>
            <a:off x="4318226" y="386150"/>
            <a:ext cx="3718800" cy="573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41"/>
          <p:cNvSpPr txBox="1"/>
          <p:nvPr/>
        </p:nvSpPr>
        <p:spPr>
          <a:xfrm>
            <a:off x="4572000" y="1099838"/>
            <a:ext cx="4066500" cy="38454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sz="1700"/>
          </a:p>
          <a:p>
            <a:pPr marL="457200" lvl="0" indent="-336550" algn="l" rtl="0">
              <a:lnSpc>
                <a:spcPct val="150000"/>
              </a:lnSpc>
              <a:spcBef>
                <a:spcPts val="0"/>
              </a:spcBef>
              <a:spcAft>
                <a:spcPts val="0"/>
              </a:spcAft>
              <a:buSzPts val="1700"/>
              <a:buChar char="●"/>
            </a:pPr>
            <a:r>
              <a:rPr lang="en-GB" sz="1700"/>
              <a:t>Born-7 September 1533,Palace of Placentia, Greenwich, England</a:t>
            </a:r>
            <a:endParaRPr sz="1700"/>
          </a:p>
          <a:p>
            <a:pPr marL="457200" lvl="0" indent="-336550" algn="l" rtl="0">
              <a:lnSpc>
                <a:spcPct val="150000"/>
              </a:lnSpc>
              <a:spcBef>
                <a:spcPts val="0"/>
              </a:spcBef>
              <a:spcAft>
                <a:spcPts val="0"/>
              </a:spcAft>
              <a:buSzPts val="1700"/>
              <a:buChar char="●"/>
            </a:pPr>
            <a:r>
              <a:rPr lang="en-GB" sz="1700"/>
              <a:t>Died-24 March 1603 (aged 69),Richmond Palace, Surrey, England</a:t>
            </a:r>
            <a:endParaRPr sz="1700"/>
          </a:p>
          <a:p>
            <a:pPr marL="457200" lvl="0" indent="-336550" algn="l" rtl="0">
              <a:lnSpc>
                <a:spcPct val="150000"/>
              </a:lnSpc>
              <a:spcBef>
                <a:spcPts val="0"/>
              </a:spcBef>
              <a:spcAft>
                <a:spcPts val="0"/>
              </a:spcAft>
              <a:buClr>
                <a:schemeClr val="dk2"/>
              </a:buClr>
              <a:buSzPts val="1700"/>
              <a:buChar char="●"/>
            </a:pPr>
            <a:r>
              <a:rPr lang="en-GB" sz="1700">
                <a:solidFill>
                  <a:schemeClr val="dk2"/>
                </a:solidFill>
              </a:rPr>
              <a:t>Predecessors-Mary I and Philip</a:t>
            </a:r>
            <a:endParaRPr sz="1700">
              <a:solidFill>
                <a:schemeClr val="dk2"/>
              </a:solidFill>
            </a:endParaRPr>
          </a:p>
          <a:p>
            <a:pPr marL="457200" lvl="0" indent="-336550" algn="l" rtl="0">
              <a:lnSpc>
                <a:spcPct val="150000"/>
              </a:lnSpc>
              <a:spcBef>
                <a:spcPts val="0"/>
              </a:spcBef>
              <a:spcAft>
                <a:spcPts val="0"/>
              </a:spcAft>
              <a:buClr>
                <a:schemeClr val="dk2"/>
              </a:buClr>
              <a:buSzPts val="1700"/>
              <a:buChar char="●"/>
            </a:pPr>
            <a:r>
              <a:rPr lang="en-GB" sz="1700">
                <a:solidFill>
                  <a:schemeClr val="dk2"/>
                </a:solidFill>
              </a:rPr>
              <a:t>Successor-James I</a:t>
            </a:r>
            <a:endParaRPr sz="1700">
              <a:solidFill>
                <a:schemeClr val="dk2"/>
              </a:solidFill>
            </a:endParaRPr>
          </a:p>
          <a:p>
            <a:pPr marL="457200" lvl="0" indent="-336550" algn="l" rtl="0">
              <a:lnSpc>
                <a:spcPct val="150000"/>
              </a:lnSpc>
              <a:spcBef>
                <a:spcPts val="0"/>
              </a:spcBef>
              <a:spcAft>
                <a:spcPts val="0"/>
              </a:spcAft>
              <a:buClr>
                <a:schemeClr val="dk2"/>
              </a:buClr>
              <a:buSzPts val="1700"/>
              <a:buChar char="●"/>
            </a:pPr>
            <a:r>
              <a:rPr lang="en-GB" sz="1700">
                <a:solidFill>
                  <a:schemeClr val="dk2"/>
                </a:solidFill>
              </a:rPr>
              <a:t>Coronation-15 January 1559</a:t>
            </a:r>
            <a:endParaRPr sz="17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pic>
        <p:nvPicPr>
          <p:cNvPr id="477" name="Google Shape;477;p77"/>
          <p:cNvPicPr preferRelativeResize="0"/>
          <p:nvPr/>
        </p:nvPicPr>
        <p:blipFill rotWithShape="1">
          <a:blip r:embed="rId3">
            <a:alphaModFix/>
          </a:blip>
          <a:srcRect l="2570" r="2561"/>
          <a:stretch/>
        </p:blipFill>
        <p:spPr>
          <a:xfrm>
            <a:off x="0" y="24"/>
            <a:ext cx="3808975" cy="5143450"/>
          </a:xfrm>
          <a:prstGeom prst="rect">
            <a:avLst/>
          </a:prstGeom>
          <a:noFill/>
          <a:ln>
            <a:noFill/>
          </a:ln>
        </p:spPr>
      </p:pic>
      <p:sp>
        <p:nvSpPr>
          <p:cNvPr id="478" name="Google Shape;478;p77"/>
          <p:cNvSpPr txBox="1">
            <a:spLocks noGrp="1"/>
          </p:cNvSpPr>
          <p:nvPr>
            <p:ph type="ctrTitle"/>
          </p:nvPr>
        </p:nvSpPr>
        <p:spPr>
          <a:xfrm>
            <a:off x="4269750" y="913500"/>
            <a:ext cx="4202700" cy="331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    William Shakespeare</a:t>
            </a:r>
            <a:endParaRPr/>
          </a:p>
          <a:p>
            <a:pPr marL="0" lvl="0" indent="0" algn="l" rtl="0">
              <a:spcBef>
                <a:spcPts val="0"/>
              </a:spcBef>
              <a:spcAft>
                <a:spcPts val="0"/>
              </a:spcAft>
              <a:buNone/>
            </a:pPr>
            <a:r>
              <a:rPr lang="en-GB"/>
              <a:t>      (Bard Of Avon)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78"/>
          <p:cNvSpPr txBox="1">
            <a:spLocks noGrp="1"/>
          </p:cNvSpPr>
          <p:nvPr>
            <p:ph type="title"/>
          </p:nvPr>
        </p:nvSpPr>
        <p:spPr>
          <a:xfrm rot="-5400000">
            <a:off x="-620225" y="1797500"/>
            <a:ext cx="4064100" cy="150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solidFill>
                  <a:schemeClr val="dk2"/>
                </a:solidFill>
              </a:rPr>
              <a:t>ABOUT</a:t>
            </a:r>
            <a:endParaRPr>
              <a:solidFill>
                <a:schemeClr val="dk2"/>
              </a:solidFill>
            </a:endParaRPr>
          </a:p>
        </p:txBody>
      </p:sp>
      <p:sp>
        <p:nvSpPr>
          <p:cNvPr id="484" name="Google Shape;484;p78"/>
          <p:cNvSpPr txBox="1">
            <a:spLocks noGrp="1"/>
          </p:cNvSpPr>
          <p:nvPr>
            <p:ph type="body" idx="1"/>
          </p:nvPr>
        </p:nvSpPr>
        <p:spPr>
          <a:xfrm>
            <a:off x="2601000" y="518875"/>
            <a:ext cx="5913300" cy="4064100"/>
          </a:xfrm>
          <a:prstGeom prst="rect">
            <a:avLst/>
          </a:prstGeom>
        </p:spPr>
        <p:txBody>
          <a:bodyPr spcFirstLastPara="1" wrap="square" lIns="91425" tIns="91425" rIns="91425" bIns="91425" anchor="t" anchorCtr="0">
            <a:noAutofit/>
          </a:bodyPr>
          <a:lstStyle/>
          <a:p>
            <a:pPr marL="914400" lvl="0" indent="0" algn="l" rtl="0">
              <a:spcBef>
                <a:spcPts val="0"/>
              </a:spcBef>
              <a:spcAft>
                <a:spcPts val="0"/>
              </a:spcAft>
              <a:buNone/>
            </a:pPr>
            <a:endParaRPr/>
          </a:p>
          <a:p>
            <a:pPr marL="457200" lvl="0" indent="-330200" algn="l" rtl="0">
              <a:spcBef>
                <a:spcPts val="1600"/>
              </a:spcBef>
              <a:spcAft>
                <a:spcPts val="0"/>
              </a:spcAft>
              <a:buSzPts val="1600"/>
              <a:buChar char="●"/>
            </a:pPr>
            <a:r>
              <a:rPr lang="en-GB"/>
              <a:t> Shakespeare was born on April 23,1564, and died on April 23,1616. </a:t>
            </a:r>
            <a:endParaRPr/>
          </a:p>
          <a:p>
            <a:pPr marL="457200" lvl="0" indent="-330200" algn="l" rtl="0">
              <a:spcBef>
                <a:spcPts val="0"/>
              </a:spcBef>
              <a:spcAft>
                <a:spcPts val="0"/>
              </a:spcAft>
              <a:buSzPts val="1600"/>
              <a:buChar char="●"/>
            </a:pPr>
            <a:r>
              <a:rPr lang="en-GB"/>
              <a:t> At 18, he married Anne Hathaway. •</a:t>
            </a:r>
            <a:endParaRPr/>
          </a:p>
          <a:p>
            <a:pPr marL="457200" lvl="0" indent="-330200" algn="l" rtl="0">
              <a:spcBef>
                <a:spcPts val="0"/>
              </a:spcBef>
              <a:spcAft>
                <a:spcPts val="0"/>
              </a:spcAft>
              <a:buSzPts val="1600"/>
              <a:buChar char="●"/>
            </a:pPr>
            <a:r>
              <a:rPr lang="en-GB"/>
              <a:t> He was one of the few fortunate boys to attend grammar school. </a:t>
            </a:r>
            <a:endParaRPr/>
          </a:p>
          <a:p>
            <a:pPr marL="457200" lvl="0" indent="-330200" algn="l" rtl="0">
              <a:spcBef>
                <a:spcPts val="0"/>
              </a:spcBef>
              <a:spcAft>
                <a:spcPts val="0"/>
              </a:spcAft>
              <a:buSzPts val="1600"/>
              <a:buChar char="●"/>
            </a:pPr>
            <a:r>
              <a:rPr lang="en-GB"/>
              <a:t> He began working as an actor and a playwright when he was in his teens.</a:t>
            </a:r>
            <a:endParaRPr/>
          </a:p>
          <a:p>
            <a:pPr marL="457200" lvl="0" indent="-330200" algn="l" rtl="0">
              <a:spcBef>
                <a:spcPts val="0"/>
              </a:spcBef>
              <a:spcAft>
                <a:spcPts val="0"/>
              </a:spcAft>
              <a:buSzPts val="1600"/>
              <a:buChar char="●"/>
            </a:pPr>
            <a:r>
              <a:rPr lang="en-GB"/>
              <a:t> Shakespeare wrote several famous plays and book-length poems. </a:t>
            </a:r>
            <a:endParaRPr/>
          </a:p>
          <a:p>
            <a:pPr marL="457200" lvl="0" indent="-330200" algn="l" rtl="0">
              <a:spcBef>
                <a:spcPts val="0"/>
              </a:spcBef>
              <a:spcAft>
                <a:spcPts val="0"/>
              </a:spcAft>
              <a:buSzPts val="1600"/>
              <a:buChar char="●"/>
            </a:pPr>
            <a:r>
              <a:rPr lang="en-GB"/>
              <a:t> Historians have been led to believe that the majority of Shakespeare’s writing was not published, and is somewhere, lost forever. •</a:t>
            </a:r>
            <a:endParaRPr/>
          </a:p>
          <a:p>
            <a:pPr marL="914400" lvl="0" indent="0" algn="l" rtl="0">
              <a:spcBef>
                <a:spcPts val="1600"/>
              </a:spcBef>
              <a:spcAft>
                <a:spcPts val="160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79"/>
          <p:cNvSpPr txBox="1">
            <a:spLocks noGrp="1"/>
          </p:cNvSpPr>
          <p:nvPr>
            <p:ph type="body" idx="1"/>
          </p:nvPr>
        </p:nvSpPr>
        <p:spPr>
          <a:xfrm>
            <a:off x="4011825" y="317325"/>
            <a:ext cx="4820100" cy="46737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2C3E50"/>
              </a:buClr>
              <a:buSzPts val="1400"/>
              <a:buFont typeface="Arial"/>
              <a:buChar char="●"/>
            </a:pPr>
            <a:r>
              <a:rPr lang="en-GB" sz="1400">
                <a:solidFill>
                  <a:srgbClr val="2C3E50"/>
                </a:solidFill>
                <a:latin typeface="Arial"/>
                <a:ea typeface="Arial"/>
                <a:cs typeface="Arial"/>
                <a:sym typeface="Arial"/>
              </a:rPr>
              <a:t>154 in total .</a:t>
            </a:r>
            <a:endParaRPr sz="1400">
              <a:solidFill>
                <a:srgbClr val="2C3E50"/>
              </a:solidFill>
              <a:latin typeface="Arial"/>
              <a:ea typeface="Arial"/>
              <a:cs typeface="Arial"/>
              <a:sym typeface="Arial"/>
            </a:endParaRPr>
          </a:p>
          <a:p>
            <a:pPr marL="457200" lvl="0" indent="-317500" algn="l" rtl="0">
              <a:lnSpc>
                <a:spcPct val="100000"/>
              </a:lnSpc>
              <a:spcBef>
                <a:spcPts val="0"/>
              </a:spcBef>
              <a:spcAft>
                <a:spcPts val="0"/>
              </a:spcAft>
              <a:buClr>
                <a:srgbClr val="2C3E50"/>
              </a:buClr>
              <a:buSzPts val="1400"/>
              <a:buFont typeface="Arial"/>
              <a:buChar char="●"/>
            </a:pPr>
            <a:r>
              <a:rPr lang="en-GB" sz="1400">
                <a:solidFill>
                  <a:srgbClr val="2C3E50"/>
                </a:solidFill>
                <a:latin typeface="Arial"/>
                <a:ea typeface="Arial"/>
                <a:cs typeface="Arial"/>
                <a:sym typeface="Arial"/>
              </a:rPr>
              <a:t>Published in 1609 .</a:t>
            </a:r>
            <a:endParaRPr sz="1400">
              <a:solidFill>
                <a:srgbClr val="2C3E50"/>
              </a:solidFill>
              <a:latin typeface="Arial"/>
              <a:ea typeface="Arial"/>
              <a:cs typeface="Arial"/>
              <a:sym typeface="Arial"/>
            </a:endParaRPr>
          </a:p>
          <a:p>
            <a:pPr marL="457200" lvl="0" indent="-317500" algn="l" rtl="0">
              <a:lnSpc>
                <a:spcPct val="100000"/>
              </a:lnSpc>
              <a:spcBef>
                <a:spcPts val="0"/>
              </a:spcBef>
              <a:spcAft>
                <a:spcPts val="0"/>
              </a:spcAft>
              <a:buClr>
                <a:srgbClr val="2C3E50"/>
              </a:buClr>
              <a:buSzPts val="1400"/>
              <a:buFont typeface="Arial"/>
              <a:buChar char="●"/>
            </a:pPr>
            <a:r>
              <a:rPr lang="en-GB" sz="1400">
                <a:solidFill>
                  <a:srgbClr val="2C3E50"/>
                </a:solidFill>
                <a:latin typeface="Arial"/>
                <a:ea typeface="Arial"/>
                <a:cs typeface="Arial"/>
                <a:sym typeface="Arial"/>
              </a:rPr>
              <a:t>Collection rather than a sequence .</a:t>
            </a:r>
            <a:endParaRPr sz="1400">
              <a:solidFill>
                <a:srgbClr val="2C3E50"/>
              </a:solidFill>
              <a:latin typeface="Arial"/>
              <a:ea typeface="Arial"/>
              <a:cs typeface="Arial"/>
              <a:sym typeface="Arial"/>
            </a:endParaRPr>
          </a:p>
          <a:p>
            <a:pPr marL="457200" lvl="0" indent="-317500" algn="l" rtl="0">
              <a:lnSpc>
                <a:spcPct val="100000"/>
              </a:lnSpc>
              <a:spcBef>
                <a:spcPts val="0"/>
              </a:spcBef>
              <a:spcAft>
                <a:spcPts val="0"/>
              </a:spcAft>
              <a:buClr>
                <a:srgbClr val="2C3E50"/>
              </a:buClr>
              <a:buSzPts val="1400"/>
              <a:buFont typeface="Arial"/>
              <a:buChar char="●"/>
            </a:pPr>
            <a:r>
              <a:rPr lang="en-GB" sz="1400">
                <a:solidFill>
                  <a:srgbClr val="2C3E50"/>
                </a:solidFill>
                <a:latin typeface="Arial"/>
                <a:ea typeface="Arial"/>
                <a:cs typeface="Arial"/>
                <a:sym typeface="Arial"/>
              </a:rPr>
              <a:t>Aware of Petrarchan conventions sometimes uses them, just as often upends them .</a:t>
            </a:r>
            <a:endParaRPr sz="1400">
              <a:solidFill>
                <a:srgbClr val="2C3E50"/>
              </a:solidFill>
              <a:latin typeface="Arial"/>
              <a:ea typeface="Arial"/>
              <a:cs typeface="Arial"/>
              <a:sym typeface="Arial"/>
            </a:endParaRPr>
          </a:p>
          <a:p>
            <a:pPr marL="457200" lvl="0" indent="-317500" algn="l" rtl="0">
              <a:lnSpc>
                <a:spcPct val="100000"/>
              </a:lnSpc>
              <a:spcBef>
                <a:spcPts val="0"/>
              </a:spcBef>
              <a:spcAft>
                <a:spcPts val="0"/>
              </a:spcAft>
              <a:buClr>
                <a:srgbClr val="2C3E50"/>
              </a:buClr>
              <a:buSzPts val="1400"/>
              <a:buFont typeface="Arial"/>
              <a:buChar char="●"/>
            </a:pPr>
            <a:r>
              <a:rPr lang="en-GB" sz="1400">
                <a:solidFill>
                  <a:srgbClr val="2C3E50"/>
                </a:solidFill>
                <a:latin typeface="Arial"/>
                <a:ea typeface="Arial"/>
                <a:cs typeface="Arial"/>
                <a:sym typeface="Arial"/>
              </a:rPr>
              <a:t> The cruel loved one in many of his sonnets is a man rather than a woman .</a:t>
            </a:r>
            <a:endParaRPr sz="1400">
              <a:solidFill>
                <a:srgbClr val="2C3E50"/>
              </a:solidFill>
              <a:latin typeface="Arial"/>
              <a:ea typeface="Arial"/>
              <a:cs typeface="Arial"/>
              <a:sym typeface="Arial"/>
            </a:endParaRPr>
          </a:p>
          <a:p>
            <a:pPr marL="457200" lvl="0" indent="-317500" algn="l" rtl="0">
              <a:lnSpc>
                <a:spcPct val="100000"/>
              </a:lnSpc>
              <a:spcBef>
                <a:spcPts val="0"/>
              </a:spcBef>
              <a:spcAft>
                <a:spcPts val="0"/>
              </a:spcAft>
              <a:buClr>
                <a:srgbClr val="2C3E50"/>
              </a:buClr>
              <a:buSzPts val="1400"/>
              <a:buFont typeface="Arial"/>
              <a:buChar char="●"/>
            </a:pPr>
            <a:r>
              <a:rPr lang="en-GB" sz="1400">
                <a:solidFill>
                  <a:srgbClr val="2C3E50"/>
                </a:solidFill>
                <a:latin typeface="Arial"/>
                <a:ea typeface="Arial"/>
                <a:cs typeface="Arial"/>
                <a:sym typeface="Arial"/>
              </a:rPr>
              <a:t>The “Dark Lady” in sonnets 127-152 is neither virtuous nor ideally beautiful.</a:t>
            </a:r>
            <a:endParaRPr sz="1400">
              <a:solidFill>
                <a:srgbClr val="2C3E50"/>
              </a:solidFill>
              <a:latin typeface="Arial"/>
              <a:ea typeface="Arial"/>
              <a:cs typeface="Arial"/>
              <a:sym typeface="Arial"/>
            </a:endParaRPr>
          </a:p>
          <a:p>
            <a:pPr marL="457200" lvl="0" indent="-317500" algn="just" rtl="0">
              <a:lnSpc>
                <a:spcPct val="100000"/>
              </a:lnSpc>
              <a:spcBef>
                <a:spcPts val="0"/>
              </a:spcBef>
              <a:spcAft>
                <a:spcPts val="0"/>
              </a:spcAft>
              <a:buClr>
                <a:srgbClr val="444444"/>
              </a:buClr>
              <a:buSzPts val="1400"/>
              <a:buFont typeface="Arial"/>
              <a:buChar char="●"/>
            </a:pPr>
            <a:r>
              <a:rPr lang="en-GB" sz="1400">
                <a:solidFill>
                  <a:srgbClr val="444444"/>
                </a:solidFill>
                <a:highlight>
                  <a:srgbClr val="FFFFFF"/>
                </a:highlight>
                <a:latin typeface="Arial"/>
                <a:ea typeface="Arial"/>
                <a:cs typeface="Arial"/>
                <a:sym typeface="Arial"/>
              </a:rPr>
              <a:t>Organization</a:t>
            </a:r>
            <a:endParaRPr sz="1400">
              <a:solidFill>
                <a:srgbClr val="444444"/>
              </a:solidFill>
              <a:highlight>
                <a:srgbClr val="FFFFFF"/>
              </a:highlight>
              <a:latin typeface="Arial"/>
              <a:ea typeface="Arial"/>
              <a:cs typeface="Arial"/>
              <a:sym typeface="Arial"/>
            </a:endParaRPr>
          </a:p>
          <a:p>
            <a:pPr marL="457200" lvl="0" indent="-317500" algn="just" rtl="0">
              <a:lnSpc>
                <a:spcPct val="100000"/>
              </a:lnSpc>
              <a:spcBef>
                <a:spcPts val="0"/>
              </a:spcBef>
              <a:spcAft>
                <a:spcPts val="0"/>
              </a:spcAft>
              <a:buClr>
                <a:srgbClr val="444444"/>
              </a:buClr>
              <a:buSzPts val="1400"/>
              <a:buFont typeface="Arial"/>
              <a:buChar char="●"/>
            </a:pPr>
            <a:r>
              <a:rPr lang="en-GB" sz="1400">
                <a:solidFill>
                  <a:srgbClr val="444444"/>
                </a:solidFill>
                <a:highlight>
                  <a:srgbClr val="FFFFFF"/>
                </a:highlight>
                <a:latin typeface="Arial"/>
                <a:ea typeface="Arial"/>
                <a:cs typeface="Arial"/>
                <a:sym typeface="Arial"/>
              </a:rPr>
              <a:t>The three quatrains express related ideas and examples or present a question and tentative answers.</a:t>
            </a:r>
            <a:endParaRPr sz="1400">
              <a:solidFill>
                <a:srgbClr val="444444"/>
              </a:solidFill>
              <a:highlight>
                <a:srgbClr val="FFFFFF"/>
              </a:highlight>
              <a:latin typeface="Arial"/>
              <a:ea typeface="Arial"/>
              <a:cs typeface="Arial"/>
              <a:sym typeface="Arial"/>
            </a:endParaRPr>
          </a:p>
          <a:p>
            <a:pPr marL="457200" lvl="0" indent="-317500" algn="just" rtl="0">
              <a:lnSpc>
                <a:spcPct val="100000"/>
              </a:lnSpc>
              <a:spcBef>
                <a:spcPts val="0"/>
              </a:spcBef>
              <a:spcAft>
                <a:spcPts val="0"/>
              </a:spcAft>
              <a:buClr>
                <a:srgbClr val="444444"/>
              </a:buClr>
              <a:buSzPts val="1400"/>
              <a:buFont typeface="Arial"/>
              <a:buChar char="●"/>
            </a:pPr>
            <a:r>
              <a:rPr lang="en-GB" sz="1400">
                <a:solidFill>
                  <a:srgbClr val="444444"/>
                </a:solidFill>
                <a:highlight>
                  <a:srgbClr val="FFFFFF"/>
                </a:highlight>
                <a:latin typeface="Arial"/>
                <a:ea typeface="Arial"/>
                <a:cs typeface="Arial"/>
                <a:sym typeface="Arial"/>
              </a:rPr>
              <a:t>The couplet sums up the speaker’s conclusion or message.</a:t>
            </a:r>
            <a:endParaRPr sz="1400">
              <a:solidFill>
                <a:srgbClr val="444444"/>
              </a:solidFill>
              <a:highlight>
                <a:srgbClr val="FFFFFF"/>
              </a:highlight>
              <a:latin typeface="Arial"/>
              <a:ea typeface="Arial"/>
              <a:cs typeface="Arial"/>
              <a:sym typeface="Arial"/>
            </a:endParaRPr>
          </a:p>
          <a:p>
            <a:pPr marL="457200" lvl="0" indent="-317500" algn="just" rtl="0">
              <a:lnSpc>
                <a:spcPct val="100000"/>
              </a:lnSpc>
              <a:spcBef>
                <a:spcPts val="0"/>
              </a:spcBef>
              <a:spcAft>
                <a:spcPts val="0"/>
              </a:spcAft>
              <a:buClr>
                <a:srgbClr val="444444"/>
              </a:buClr>
              <a:buSzPts val="1400"/>
              <a:buFont typeface="Arial"/>
              <a:buChar char="●"/>
            </a:pPr>
            <a:r>
              <a:rPr lang="en-GB" sz="1400">
                <a:solidFill>
                  <a:srgbClr val="444444"/>
                </a:solidFill>
                <a:highlight>
                  <a:srgbClr val="FFFFFF"/>
                </a:highlight>
                <a:latin typeface="Arial"/>
                <a:ea typeface="Arial"/>
                <a:cs typeface="Arial"/>
                <a:sym typeface="Arial"/>
              </a:rPr>
              <a:t>The turn—a shift in focus or thought—usually occurs in the third quatrain. A second turn often occurs in last 2 lines) that would create the tension of ideas; it acts as a surprise ending</a:t>
            </a:r>
            <a:endParaRPr sz="1400">
              <a:solidFill>
                <a:srgbClr val="444444"/>
              </a:solidFill>
              <a:highlight>
                <a:srgbClr val="FFFFFF"/>
              </a:highlight>
              <a:latin typeface="Arial"/>
              <a:ea typeface="Arial"/>
              <a:cs typeface="Arial"/>
              <a:sym typeface="Arial"/>
            </a:endParaRPr>
          </a:p>
          <a:p>
            <a:pPr marL="457200" lvl="0" indent="0" algn="l" rtl="0">
              <a:lnSpc>
                <a:spcPct val="100000"/>
              </a:lnSpc>
              <a:spcBef>
                <a:spcPts val="0"/>
              </a:spcBef>
              <a:spcAft>
                <a:spcPts val="0"/>
              </a:spcAft>
              <a:buNone/>
            </a:pPr>
            <a:endParaRPr sz="1400">
              <a:latin typeface="Arial"/>
              <a:ea typeface="Arial"/>
              <a:cs typeface="Arial"/>
              <a:sym typeface="Arial"/>
            </a:endParaRPr>
          </a:p>
          <a:p>
            <a:pPr marL="457200" lvl="0" indent="0" algn="l" rtl="0">
              <a:lnSpc>
                <a:spcPct val="100000"/>
              </a:lnSpc>
              <a:spcBef>
                <a:spcPts val="0"/>
              </a:spcBef>
              <a:spcAft>
                <a:spcPts val="1600"/>
              </a:spcAft>
              <a:buNone/>
            </a:pPr>
            <a:endParaRPr sz="1400">
              <a:solidFill>
                <a:srgbClr val="2C3E50"/>
              </a:solidFill>
              <a:highlight>
                <a:srgbClr val="EEEEEE"/>
              </a:highlight>
              <a:latin typeface="Arial"/>
              <a:ea typeface="Arial"/>
              <a:cs typeface="Arial"/>
              <a:sym typeface="Arial"/>
            </a:endParaRPr>
          </a:p>
        </p:txBody>
      </p:sp>
      <p:pic>
        <p:nvPicPr>
          <p:cNvPr id="490" name="Google Shape;490;p79"/>
          <p:cNvPicPr preferRelativeResize="0"/>
          <p:nvPr/>
        </p:nvPicPr>
        <p:blipFill>
          <a:blip r:embed="rId3">
            <a:alphaModFix/>
          </a:blip>
          <a:stretch>
            <a:fillRect/>
          </a:stretch>
        </p:blipFill>
        <p:spPr>
          <a:xfrm>
            <a:off x="152400" y="152400"/>
            <a:ext cx="3354958" cy="48387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8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SHKESPEAREAN SONNETS 1</a:t>
            </a:r>
            <a:endParaRPr/>
          </a:p>
        </p:txBody>
      </p:sp>
      <p:sp>
        <p:nvSpPr>
          <p:cNvPr id="496" name="Google Shape;496;p80"/>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342900" lvl="0" indent="-254000" algn="l" rtl="0">
              <a:spcBef>
                <a:spcPts val="0"/>
              </a:spcBef>
              <a:spcAft>
                <a:spcPts val="0"/>
              </a:spcAft>
              <a:buSzPts val="1800"/>
              <a:buChar char="•"/>
            </a:pPr>
            <a:r>
              <a:rPr lang="en-GB" i="1"/>
              <a:t>The Sonnets</a:t>
            </a:r>
            <a:r>
              <a:rPr lang="en-GB"/>
              <a:t> (1609): the climax and the end of the Elizabethan sonnet tradition</a:t>
            </a:r>
            <a:endParaRPr/>
          </a:p>
          <a:p>
            <a:pPr marL="342900" lvl="0" indent="-254000" algn="l" rtl="0">
              <a:spcBef>
                <a:spcPts val="1600"/>
              </a:spcBef>
              <a:spcAft>
                <a:spcPts val="0"/>
              </a:spcAft>
              <a:buSzPts val="1800"/>
              <a:buChar char="•"/>
            </a:pPr>
            <a:r>
              <a:rPr lang="en-GB"/>
              <a:t>Innovations: dramatic story (love triangle, rival poet); ironic treatment of Petrarchan concepts; balance of quatrains and couplet</a:t>
            </a:r>
            <a:endParaRPr/>
          </a:p>
          <a:p>
            <a:pPr marL="342900" lvl="0" indent="-254000" algn="l" rtl="0">
              <a:spcBef>
                <a:spcPts val="1600"/>
              </a:spcBef>
              <a:spcAft>
                <a:spcPts val="0"/>
              </a:spcAft>
              <a:buSzPts val="1800"/>
              <a:buChar char="•"/>
            </a:pPr>
            <a:r>
              <a:rPr lang="en-GB"/>
              <a:t>But: no structural innovation; the simplest  rhyme scheme</a:t>
            </a:r>
            <a:endParaRPr/>
          </a:p>
          <a:p>
            <a:pPr marL="0" lvl="0" indent="0" algn="l" rtl="0">
              <a:spcBef>
                <a:spcPts val="1600"/>
              </a:spcBef>
              <a:spcAft>
                <a:spcPts val="160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SHAKESPEAREAN SONNETS 2</a:t>
            </a:r>
            <a:endParaRPr/>
          </a:p>
        </p:txBody>
      </p:sp>
      <p:sp>
        <p:nvSpPr>
          <p:cNvPr id="502" name="Google Shape;502;p81"/>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342900" lvl="0" indent="-292100" algn="l" rtl="0">
              <a:lnSpc>
                <a:spcPct val="100000"/>
              </a:lnSpc>
              <a:spcBef>
                <a:spcPts val="0"/>
              </a:spcBef>
              <a:spcAft>
                <a:spcPts val="0"/>
              </a:spcAft>
              <a:buSzPts val="2400"/>
              <a:buFont typeface="Arial"/>
              <a:buChar char="•"/>
            </a:pPr>
            <a:r>
              <a:rPr lang="en-GB" sz="2400">
                <a:latin typeface="Arial"/>
                <a:ea typeface="Arial"/>
                <a:cs typeface="Arial"/>
                <a:sym typeface="Arial"/>
              </a:rPr>
              <a:t>Conventional Petrarchan topics:</a:t>
            </a:r>
            <a:endParaRPr sz="2400">
              <a:latin typeface="Arial"/>
              <a:ea typeface="Arial"/>
              <a:cs typeface="Arial"/>
              <a:sym typeface="Arial"/>
            </a:endParaRPr>
          </a:p>
          <a:p>
            <a:pPr marL="742950" lvl="1" indent="-260350" algn="l" rtl="0">
              <a:lnSpc>
                <a:spcPct val="100000"/>
              </a:lnSpc>
              <a:spcBef>
                <a:spcPts val="560"/>
              </a:spcBef>
              <a:spcAft>
                <a:spcPts val="0"/>
              </a:spcAft>
              <a:buSzPts val="2400"/>
              <a:buFont typeface="Arial"/>
              <a:buChar char="–"/>
            </a:pPr>
            <a:r>
              <a:rPr lang="en-GB" sz="2400">
                <a:latin typeface="Arial"/>
                <a:ea typeface="Arial"/>
                <a:cs typeface="Arial"/>
                <a:sym typeface="Arial"/>
              </a:rPr>
              <a:t>Unity and diversity of lovers</a:t>
            </a:r>
            <a:endParaRPr sz="2400">
              <a:latin typeface="Arial"/>
              <a:ea typeface="Arial"/>
              <a:cs typeface="Arial"/>
              <a:sym typeface="Arial"/>
            </a:endParaRPr>
          </a:p>
          <a:p>
            <a:pPr marL="742950" lvl="1" indent="-260350" algn="l" rtl="0">
              <a:lnSpc>
                <a:spcPct val="100000"/>
              </a:lnSpc>
              <a:spcBef>
                <a:spcPts val="560"/>
              </a:spcBef>
              <a:spcAft>
                <a:spcPts val="0"/>
              </a:spcAft>
              <a:buSzPts val="2400"/>
              <a:buFont typeface="Arial"/>
              <a:buChar char="–"/>
            </a:pPr>
            <a:r>
              <a:rPr lang="en-GB" sz="2400">
                <a:latin typeface="Arial"/>
                <a:ea typeface="Arial"/>
                <a:cs typeface="Arial"/>
                <a:sym typeface="Arial"/>
              </a:rPr>
              <a:t>Immortalising the beloved in poetry</a:t>
            </a:r>
            <a:endParaRPr sz="2400">
              <a:latin typeface="Arial"/>
              <a:ea typeface="Arial"/>
              <a:cs typeface="Arial"/>
              <a:sym typeface="Arial"/>
            </a:endParaRPr>
          </a:p>
          <a:p>
            <a:pPr marL="742950" lvl="1" indent="-260350" algn="l" rtl="0">
              <a:lnSpc>
                <a:spcPct val="100000"/>
              </a:lnSpc>
              <a:spcBef>
                <a:spcPts val="560"/>
              </a:spcBef>
              <a:spcAft>
                <a:spcPts val="0"/>
              </a:spcAft>
              <a:buSzPts val="2400"/>
              <a:buFont typeface="Arial"/>
              <a:buChar char="–"/>
            </a:pPr>
            <a:r>
              <a:rPr lang="en-GB" sz="2400">
                <a:latin typeface="Arial"/>
                <a:ea typeface="Arial"/>
                <a:cs typeface="Arial"/>
                <a:sym typeface="Arial"/>
              </a:rPr>
              <a:t>Contest btween passion and virtue</a:t>
            </a:r>
            <a:endParaRPr sz="2400">
              <a:latin typeface="Arial"/>
              <a:ea typeface="Arial"/>
              <a:cs typeface="Arial"/>
              <a:sym typeface="Arial"/>
            </a:endParaRPr>
          </a:p>
          <a:p>
            <a:pPr marL="742950" lvl="1" indent="-260350" algn="l" rtl="0">
              <a:lnSpc>
                <a:spcPct val="100000"/>
              </a:lnSpc>
              <a:spcBef>
                <a:spcPts val="560"/>
              </a:spcBef>
              <a:spcAft>
                <a:spcPts val="0"/>
              </a:spcAft>
              <a:buSzPts val="2400"/>
              <a:buFont typeface="Arial"/>
              <a:buChar char="–"/>
            </a:pPr>
            <a:r>
              <a:rPr lang="en-GB" sz="2400">
                <a:latin typeface="Arial"/>
                <a:ea typeface="Arial"/>
                <a:cs typeface="Arial"/>
                <a:sym typeface="Arial"/>
              </a:rPr>
              <a:t>Unification in love</a:t>
            </a:r>
            <a:endParaRPr sz="2400">
              <a:latin typeface="Arial"/>
              <a:ea typeface="Arial"/>
              <a:cs typeface="Arial"/>
              <a:sym typeface="Arial"/>
            </a:endParaRPr>
          </a:p>
          <a:p>
            <a:pPr marL="742950" lvl="1" indent="-260350" algn="l" rtl="0">
              <a:lnSpc>
                <a:spcPct val="100000"/>
              </a:lnSpc>
              <a:spcBef>
                <a:spcPts val="560"/>
              </a:spcBef>
              <a:spcAft>
                <a:spcPts val="0"/>
              </a:spcAft>
              <a:buSzPts val="2400"/>
              <a:buFont typeface="Arial"/>
              <a:buChar char="–"/>
            </a:pPr>
            <a:r>
              <a:rPr lang="en-GB" sz="2400">
                <a:latin typeface="Arial"/>
                <a:ea typeface="Arial"/>
                <a:cs typeface="Arial"/>
                <a:sym typeface="Arial"/>
              </a:rPr>
              <a:t>Love’s constancy and transitoriness</a:t>
            </a:r>
            <a:endParaRPr sz="2400">
              <a:latin typeface="Arial"/>
              <a:ea typeface="Arial"/>
              <a:cs typeface="Arial"/>
              <a:sym typeface="Arial"/>
            </a:endParaRPr>
          </a:p>
          <a:p>
            <a:pPr marL="0" lvl="0" indent="0" algn="l" rtl="0">
              <a:spcBef>
                <a:spcPts val="0"/>
              </a:spcBef>
              <a:spcAft>
                <a:spcPts val="1600"/>
              </a:spcAft>
              <a:buNone/>
            </a:pPr>
            <a:endParaRPr sz="24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8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SHAKESPEREAN SONNETS 3</a:t>
            </a:r>
            <a:endParaRPr/>
          </a:p>
        </p:txBody>
      </p:sp>
      <p:sp>
        <p:nvSpPr>
          <p:cNvPr id="508" name="Google Shape;508;p82"/>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342900" lvl="0" indent="-254000" algn="l" rtl="0">
              <a:lnSpc>
                <a:spcPct val="100000"/>
              </a:lnSpc>
              <a:spcBef>
                <a:spcPts val="0"/>
              </a:spcBef>
              <a:spcAft>
                <a:spcPts val="0"/>
              </a:spcAft>
              <a:buSzPts val="1800"/>
              <a:buFont typeface="Arial"/>
              <a:buChar char="•"/>
            </a:pPr>
            <a:r>
              <a:rPr lang="en-GB">
                <a:latin typeface="Arial"/>
                <a:ea typeface="Arial"/>
                <a:cs typeface="Arial"/>
                <a:sym typeface="Arial"/>
              </a:rPr>
              <a:t>Order of the sonnets:</a:t>
            </a:r>
            <a:endParaRPr>
              <a:latin typeface="Arial"/>
              <a:ea typeface="Arial"/>
              <a:cs typeface="Arial"/>
              <a:sym typeface="Arial"/>
            </a:endParaRPr>
          </a:p>
          <a:p>
            <a:pPr marL="742950" lvl="1" indent="-222250" algn="l" rtl="0">
              <a:lnSpc>
                <a:spcPct val="100000"/>
              </a:lnSpc>
              <a:spcBef>
                <a:spcPts val="560"/>
              </a:spcBef>
              <a:spcAft>
                <a:spcPts val="0"/>
              </a:spcAft>
              <a:buSzPts val="1800"/>
              <a:buFont typeface="Arial"/>
              <a:buChar char="–"/>
            </a:pPr>
            <a:r>
              <a:rPr lang="en-GB" sz="1800">
                <a:latin typeface="Arial"/>
                <a:ea typeface="Arial"/>
                <a:cs typeface="Arial"/>
                <a:sym typeface="Arial"/>
              </a:rPr>
              <a:t>1-126: addressed to a young man (W.H.), urning him to marry and beget children</a:t>
            </a:r>
            <a:endParaRPr sz="1800">
              <a:latin typeface="Arial"/>
              <a:ea typeface="Arial"/>
              <a:cs typeface="Arial"/>
              <a:sym typeface="Arial"/>
            </a:endParaRPr>
          </a:p>
          <a:p>
            <a:pPr marL="742950" lvl="1" indent="-222250" algn="l" rtl="0">
              <a:lnSpc>
                <a:spcPct val="100000"/>
              </a:lnSpc>
              <a:spcBef>
                <a:spcPts val="560"/>
              </a:spcBef>
              <a:spcAft>
                <a:spcPts val="0"/>
              </a:spcAft>
              <a:buSzPts val="1800"/>
              <a:buFont typeface="Arial"/>
              <a:buChar char="–"/>
            </a:pPr>
            <a:r>
              <a:rPr lang="en-GB" sz="1800">
                <a:latin typeface="Arial"/>
                <a:ea typeface="Arial"/>
                <a:cs typeface="Arial"/>
                <a:sym typeface="Arial"/>
              </a:rPr>
              <a:t>127-152: addressed to a ‘Dark Lady’, describing a love triangle betwen two men and a woman</a:t>
            </a:r>
            <a:endParaRPr sz="1800">
              <a:latin typeface="Arial"/>
              <a:ea typeface="Arial"/>
              <a:cs typeface="Arial"/>
              <a:sym typeface="Arial"/>
            </a:endParaRPr>
          </a:p>
          <a:p>
            <a:pPr marL="742950" lvl="1" indent="-222250" algn="l" rtl="0">
              <a:lnSpc>
                <a:spcPct val="100000"/>
              </a:lnSpc>
              <a:spcBef>
                <a:spcPts val="560"/>
              </a:spcBef>
              <a:spcAft>
                <a:spcPts val="0"/>
              </a:spcAft>
              <a:buSzPts val="1800"/>
              <a:buFont typeface="Arial"/>
              <a:buChar char="–"/>
            </a:pPr>
            <a:r>
              <a:rPr lang="en-GB" sz="1800">
                <a:latin typeface="Arial"/>
                <a:ea typeface="Arial"/>
                <a:cs typeface="Arial"/>
                <a:sym typeface="Arial"/>
              </a:rPr>
              <a:t>153-154: free adaptations of two classic poems.</a:t>
            </a:r>
            <a:endParaRPr sz="1800">
              <a:latin typeface="Arial"/>
              <a:ea typeface="Arial"/>
              <a:cs typeface="Arial"/>
              <a:sym typeface="Arial"/>
            </a:endParaRPr>
          </a:p>
          <a:p>
            <a:pPr marL="742950" lvl="1" indent="-222250" algn="l" rtl="0">
              <a:lnSpc>
                <a:spcPct val="100000"/>
              </a:lnSpc>
              <a:spcBef>
                <a:spcPts val="560"/>
              </a:spcBef>
              <a:spcAft>
                <a:spcPts val="0"/>
              </a:spcAft>
              <a:buSzPts val="1800"/>
              <a:buFont typeface="Arial"/>
              <a:buChar char="–"/>
            </a:pPr>
            <a:r>
              <a:rPr lang="en-GB" sz="1800">
                <a:latin typeface="Arial"/>
                <a:ea typeface="Arial"/>
                <a:cs typeface="Arial"/>
                <a:sym typeface="Arial"/>
              </a:rPr>
              <a:t>Followed by a long poem “A Lover’s Complaint”.</a:t>
            </a:r>
            <a:endParaRPr sz="1800">
              <a:latin typeface="Arial"/>
              <a:ea typeface="Arial"/>
              <a:cs typeface="Arial"/>
              <a:sym typeface="Arial"/>
            </a:endParaRPr>
          </a:p>
          <a:p>
            <a:pPr marL="0" lvl="0" indent="0" algn="l" rtl="0">
              <a:spcBef>
                <a:spcPts val="0"/>
              </a:spcBef>
              <a:spcAft>
                <a:spcPts val="160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8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4" name="Google Shape;514;p83"/>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515" name="Google Shape;515;p83"/>
          <p:cNvPicPr preferRelativeResize="0"/>
          <p:nvPr/>
        </p:nvPicPr>
        <p:blipFill>
          <a:blip r:embed="rId3">
            <a:alphaModFix/>
          </a:blip>
          <a:stretch>
            <a:fillRect/>
          </a:stretch>
        </p:blipFill>
        <p:spPr>
          <a:xfrm>
            <a:off x="0" y="49300"/>
            <a:ext cx="9144000" cy="492275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8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CHRISTOPHER MARLOWE</a:t>
            </a:r>
            <a:endParaRPr/>
          </a:p>
        </p:txBody>
      </p:sp>
      <p:sp>
        <p:nvSpPr>
          <p:cNvPr id="521" name="Google Shape;521;p84"/>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139700" marR="139700" lvl="0" indent="0" algn="l" rtl="0">
              <a:lnSpc>
                <a:spcPct val="157000"/>
              </a:lnSpc>
              <a:spcBef>
                <a:spcPts val="500"/>
              </a:spcBef>
              <a:spcAft>
                <a:spcPts val="0"/>
              </a:spcAft>
              <a:buNone/>
            </a:pPr>
            <a:r>
              <a:rPr lang="en-GB" sz="1400">
                <a:solidFill>
                  <a:srgbClr val="1A0DAB"/>
                </a:solidFill>
                <a:highlight>
                  <a:srgbClr val="FFFFFF"/>
                </a:highlight>
                <a:uFill>
                  <a:noFill/>
                </a:uFill>
                <a:latin typeface="Arial"/>
                <a:ea typeface="Arial"/>
                <a:cs typeface="Arial"/>
                <a:sym typeface="Arial"/>
                <a:hlinkClick r:id="rId3"/>
              </a:rPr>
              <a:t>Born</a:t>
            </a:r>
            <a:r>
              <a:rPr lang="en-GB" sz="1400">
                <a:solidFill>
                  <a:srgbClr val="222222"/>
                </a:solidFill>
                <a:highlight>
                  <a:srgbClr val="FFFFFF"/>
                </a:highlight>
                <a:latin typeface="Arial"/>
                <a:ea typeface="Arial"/>
                <a:cs typeface="Arial"/>
                <a:sym typeface="Arial"/>
              </a:rPr>
              <a:t>: 6 February 1564, </a:t>
            </a:r>
            <a:r>
              <a:rPr lang="en-GB" sz="1400">
                <a:solidFill>
                  <a:srgbClr val="1A0DAB"/>
                </a:solidFill>
                <a:highlight>
                  <a:srgbClr val="FFFFFF"/>
                </a:highlight>
                <a:uFill>
                  <a:noFill/>
                </a:uFill>
                <a:latin typeface="Arial"/>
                <a:ea typeface="Arial"/>
                <a:cs typeface="Arial"/>
                <a:sym typeface="Arial"/>
                <a:hlinkClick r:id="rId4"/>
              </a:rPr>
              <a:t>Canterbury, United Kingdom</a:t>
            </a:r>
            <a:endParaRPr sz="1400">
              <a:solidFill>
                <a:srgbClr val="1A0DAB"/>
              </a:solidFill>
              <a:highlight>
                <a:srgbClr val="FFFFFF"/>
              </a:highlight>
              <a:latin typeface="Arial"/>
              <a:ea typeface="Arial"/>
              <a:cs typeface="Arial"/>
              <a:sym typeface="Arial"/>
            </a:endParaRPr>
          </a:p>
          <a:p>
            <a:pPr marL="139700" marR="139700" lvl="0" indent="0" algn="l" rtl="0">
              <a:lnSpc>
                <a:spcPct val="157000"/>
              </a:lnSpc>
              <a:spcBef>
                <a:spcPts val="500"/>
              </a:spcBef>
              <a:spcAft>
                <a:spcPts val="0"/>
              </a:spcAft>
              <a:buNone/>
            </a:pPr>
            <a:r>
              <a:rPr lang="en-GB" sz="1400">
                <a:solidFill>
                  <a:srgbClr val="1A0DAB"/>
                </a:solidFill>
                <a:highlight>
                  <a:srgbClr val="FFFFFF"/>
                </a:highlight>
                <a:uFill>
                  <a:noFill/>
                </a:uFill>
                <a:latin typeface="Arial"/>
                <a:ea typeface="Arial"/>
                <a:cs typeface="Arial"/>
                <a:sym typeface="Arial"/>
                <a:hlinkClick r:id="rId5"/>
              </a:rPr>
              <a:t>Died</a:t>
            </a:r>
            <a:r>
              <a:rPr lang="en-GB" sz="1400">
                <a:solidFill>
                  <a:srgbClr val="222222"/>
                </a:solidFill>
                <a:highlight>
                  <a:srgbClr val="FFFFFF"/>
                </a:highlight>
                <a:latin typeface="Arial"/>
                <a:ea typeface="Arial"/>
                <a:cs typeface="Arial"/>
                <a:sym typeface="Arial"/>
              </a:rPr>
              <a:t>: 30 May 1593, </a:t>
            </a:r>
            <a:r>
              <a:rPr lang="en-GB" sz="1400">
                <a:solidFill>
                  <a:srgbClr val="1A0DAB"/>
                </a:solidFill>
                <a:highlight>
                  <a:srgbClr val="FFFFFF"/>
                </a:highlight>
                <a:uFill>
                  <a:noFill/>
                </a:uFill>
                <a:latin typeface="Arial"/>
                <a:ea typeface="Arial"/>
                <a:cs typeface="Arial"/>
                <a:sym typeface="Arial"/>
                <a:hlinkClick r:id="rId6"/>
              </a:rPr>
              <a:t>Deptford, United Kingdom</a:t>
            </a:r>
            <a:endParaRPr sz="1400">
              <a:solidFill>
                <a:srgbClr val="1A0DAB"/>
              </a:solidFill>
              <a:highlight>
                <a:srgbClr val="FFFFFF"/>
              </a:highlight>
              <a:latin typeface="Arial"/>
              <a:ea typeface="Arial"/>
              <a:cs typeface="Arial"/>
              <a:sym typeface="Arial"/>
            </a:endParaRPr>
          </a:p>
          <a:p>
            <a:pPr marL="139700" marR="139700" lvl="0" indent="0" algn="l" rtl="0">
              <a:lnSpc>
                <a:spcPct val="157000"/>
              </a:lnSpc>
              <a:spcBef>
                <a:spcPts val="500"/>
              </a:spcBef>
              <a:spcAft>
                <a:spcPts val="0"/>
              </a:spcAft>
              <a:buNone/>
            </a:pPr>
            <a:r>
              <a:rPr lang="en-GB" sz="1400">
                <a:solidFill>
                  <a:srgbClr val="1A0DAB"/>
                </a:solidFill>
                <a:highlight>
                  <a:srgbClr val="FFFFFF"/>
                </a:highlight>
                <a:uFill>
                  <a:noFill/>
                </a:uFill>
                <a:latin typeface="Arial"/>
                <a:ea typeface="Arial"/>
                <a:cs typeface="Arial"/>
                <a:sym typeface="Arial"/>
                <a:hlinkClick r:id="rId7"/>
              </a:rPr>
              <a:t>Books</a:t>
            </a:r>
            <a:r>
              <a:rPr lang="en-GB" sz="1400">
                <a:solidFill>
                  <a:srgbClr val="222222"/>
                </a:solidFill>
                <a:highlight>
                  <a:srgbClr val="FFFFFF"/>
                </a:highlight>
                <a:latin typeface="Arial"/>
                <a:ea typeface="Arial"/>
                <a:cs typeface="Arial"/>
                <a:sym typeface="Arial"/>
              </a:rPr>
              <a:t>: </a:t>
            </a:r>
            <a:r>
              <a:rPr lang="en-GB" sz="1400">
                <a:solidFill>
                  <a:srgbClr val="1A0DAB"/>
                </a:solidFill>
                <a:highlight>
                  <a:srgbClr val="FFFFFF"/>
                </a:highlight>
                <a:uFill>
                  <a:noFill/>
                </a:uFill>
                <a:latin typeface="Arial"/>
                <a:ea typeface="Arial"/>
                <a:cs typeface="Arial"/>
                <a:sym typeface="Arial"/>
                <a:hlinkClick r:id="rId8"/>
              </a:rPr>
              <a:t>Hero and Leander</a:t>
            </a:r>
            <a:r>
              <a:rPr lang="en-GB" sz="1400">
                <a:solidFill>
                  <a:srgbClr val="222222"/>
                </a:solidFill>
                <a:highlight>
                  <a:srgbClr val="FFFFFF"/>
                </a:highlight>
                <a:latin typeface="Arial"/>
                <a:ea typeface="Arial"/>
                <a:cs typeface="Arial"/>
                <a:sym typeface="Arial"/>
              </a:rPr>
              <a:t>, </a:t>
            </a:r>
            <a:r>
              <a:rPr lang="en-GB" sz="1400">
                <a:solidFill>
                  <a:srgbClr val="1A0DAB"/>
                </a:solidFill>
                <a:highlight>
                  <a:srgbClr val="FFFFFF"/>
                </a:highlight>
                <a:uFill>
                  <a:noFill/>
                </a:uFill>
                <a:latin typeface="Arial"/>
                <a:ea typeface="Arial"/>
                <a:cs typeface="Arial"/>
                <a:sym typeface="Arial"/>
                <a:hlinkClick r:id="rId9"/>
              </a:rPr>
              <a:t>The Passionate Shepherd to </a:t>
            </a:r>
            <a:endParaRPr/>
          </a:p>
          <a:p>
            <a:pPr marL="139700" marR="139700" lvl="0" indent="0" algn="l" rtl="0">
              <a:lnSpc>
                <a:spcPct val="157000"/>
              </a:lnSpc>
              <a:spcBef>
                <a:spcPts val="500"/>
              </a:spcBef>
              <a:spcAft>
                <a:spcPts val="0"/>
              </a:spcAft>
              <a:buNone/>
            </a:pPr>
            <a:r>
              <a:rPr lang="en-GB" sz="1400">
                <a:solidFill>
                  <a:srgbClr val="1A0DAB"/>
                </a:solidFill>
                <a:highlight>
                  <a:srgbClr val="FFFFFF"/>
                </a:highlight>
                <a:uFill>
                  <a:noFill/>
                </a:uFill>
                <a:latin typeface="Arial"/>
                <a:ea typeface="Arial"/>
                <a:cs typeface="Arial"/>
                <a:sym typeface="Arial"/>
                <a:hlinkClick r:id="rId9"/>
              </a:rPr>
              <a:t>His Love</a:t>
            </a:r>
            <a:r>
              <a:rPr lang="en-GB" sz="1400">
                <a:solidFill>
                  <a:srgbClr val="222222"/>
                </a:solidFill>
                <a:highlight>
                  <a:srgbClr val="FFFFFF"/>
                </a:highlight>
                <a:latin typeface="Arial"/>
                <a:ea typeface="Arial"/>
                <a:cs typeface="Arial"/>
                <a:sym typeface="Arial"/>
              </a:rPr>
              <a:t>, etc</a:t>
            </a:r>
            <a:endParaRPr sz="1400">
              <a:solidFill>
                <a:srgbClr val="222222"/>
              </a:solidFill>
              <a:highlight>
                <a:srgbClr val="FFFFFF"/>
              </a:highlight>
              <a:latin typeface="Arial"/>
              <a:ea typeface="Arial"/>
              <a:cs typeface="Arial"/>
              <a:sym typeface="Arial"/>
            </a:endParaRPr>
          </a:p>
          <a:p>
            <a:pPr marL="139700" marR="139700" lvl="0" indent="0" algn="l" rtl="0">
              <a:lnSpc>
                <a:spcPct val="157000"/>
              </a:lnSpc>
              <a:spcBef>
                <a:spcPts val="500"/>
              </a:spcBef>
              <a:spcAft>
                <a:spcPts val="0"/>
              </a:spcAft>
              <a:buNone/>
            </a:pPr>
            <a:r>
              <a:rPr lang="en-GB" sz="1400">
                <a:solidFill>
                  <a:srgbClr val="1A0DAB"/>
                </a:solidFill>
                <a:highlight>
                  <a:srgbClr val="FFFFFF"/>
                </a:highlight>
                <a:uFill>
                  <a:noFill/>
                </a:uFill>
                <a:latin typeface="Arial"/>
                <a:ea typeface="Arial"/>
                <a:cs typeface="Arial"/>
                <a:sym typeface="Arial"/>
                <a:hlinkClick r:id="rId10"/>
              </a:rPr>
              <a:t>Nicknames</a:t>
            </a:r>
            <a:r>
              <a:rPr lang="en-GB" sz="1400">
                <a:solidFill>
                  <a:srgbClr val="222222"/>
                </a:solidFill>
                <a:highlight>
                  <a:srgbClr val="FFFFFF"/>
                </a:highlight>
                <a:latin typeface="Arial"/>
                <a:ea typeface="Arial"/>
                <a:cs typeface="Arial"/>
                <a:sym typeface="Arial"/>
              </a:rPr>
              <a:t>: Kit, Mercury, Marcarde, The Muses'Darling</a:t>
            </a:r>
            <a:endParaRPr sz="1400"/>
          </a:p>
        </p:txBody>
      </p:sp>
      <p:pic>
        <p:nvPicPr>
          <p:cNvPr id="522" name="Google Shape;522;p84"/>
          <p:cNvPicPr preferRelativeResize="0"/>
          <p:nvPr/>
        </p:nvPicPr>
        <p:blipFill>
          <a:blip r:embed="rId11">
            <a:alphaModFix/>
          </a:blip>
          <a:stretch>
            <a:fillRect/>
          </a:stretch>
        </p:blipFill>
        <p:spPr>
          <a:xfrm>
            <a:off x="5089200" y="445025"/>
            <a:ext cx="3743100" cy="427530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8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ABOUT</a:t>
            </a:r>
            <a:endParaRPr/>
          </a:p>
        </p:txBody>
      </p:sp>
      <p:sp>
        <p:nvSpPr>
          <p:cNvPr id="528" name="Google Shape;528;p85"/>
          <p:cNvSpPr txBox="1">
            <a:spLocks noGrp="1"/>
          </p:cNvSpPr>
          <p:nvPr>
            <p:ph type="body" idx="1"/>
          </p:nvPr>
        </p:nvSpPr>
        <p:spPr>
          <a:xfrm>
            <a:off x="311700" y="1234075"/>
            <a:ext cx="8520600" cy="35277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Christopher Marlowe Born in Canterbury, educated at Cambridge.</a:t>
            </a:r>
            <a:endParaRPr>
              <a:solidFill>
                <a:srgbClr val="3B3835"/>
              </a:solidFill>
              <a:highlight>
                <a:srgbClr val="EEEEEE"/>
              </a:highlight>
              <a:latin typeface="Roboto"/>
              <a:ea typeface="Roboto"/>
              <a:cs typeface="Roboto"/>
              <a:sym typeface="Roboto"/>
            </a:endParaRPr>
          </a:p>
          <a:p>
            <a:pPr marL="457200" lvl="0" indent="-342900" algn="just"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Most suggestive figures of English Renaissance and the greatest of Shakespeare's predecessors. </a:t>
            </a:r>
            <a:endParaRPr>
              <a:solidFill>
                <a:srgbClr val="3B3835"/>
              </a:solidFill>
              <a:highlight>
                <a:srgbClr val="EEEEEE"/>
              </a:highlight>
              <a:latin typeface="Roboto"/>
              <a:ea typeface="Roboto"/>
              <a:cs typeface="Roboto"/>
              <a:sym typeface="Roboto"/>
            </a:endParaRPr>
          </a:p>
          <a:p>
            <a:pPr marL="457200" lvl="0" indent="-342900" algn="just"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Became connected with a company of actors for whom he wrote plays.</a:t>
            </a:r>
            <a:endParaRPr>
              <a:solidFill>
                <a:srgbClr val="3B3835"/>
              </a:solidFill>
              <a:highlight>
                <a:srgbClr val="EEEEEE"/>
              </a:highlight>
              <a:latin typeface="Roboto"/>
              <a:ea typeface="Roboto"/>
              <a:cs typeface="Roboto"/>
              <a:sym typeface="Roboto"/>
            </a:endParaRPr>
          </a:p>
          <a:p>
            <a:pPr marL="457200" lvl="0" indent="-342900" algn="just"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 He has written poetry and translated some of the poems of Lucan and Ovid. </a:t>
            </a:r>
            <a:endParaRPr>
              <a:solidFill>
                <a:srgbClr val="3B3835"/>
              </a:solidFill>
              <a:highlight>
                <a:srgbClr val="EEEEEE"/>
              </a:highlight>
              <a:latin typeface="Roboto"/>
              <a:ea typeface="Roboto"/>
              <a:cs typeface="Roboto"/>
              <a:sym typeface="Roboto"/>
            </a:endParaRPr>
          </a:p>
          <a:p>
            <a:pPr marL="457200" lvl="0" indent="-342900" algn="just"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Famous works as the first great English playwright is Dr. Faustus, Tamburlaine and The Jew of Malta.</a:t>
            </a:r>
            <a:endParaRPr>
              <a:solidFill>
                <a:srgbClr val="444444"/>
              </a:solidFill>
              <a:highlight>
                <a:srgbClr val="FFFFFF"/>
              </a:highlight>
              <a:latin typeface="Arial"/>
              <a:ea typeface="Arial"/>
              <a:cs typeface="Arial"/>
              <a:sym typeface="Arial"/>
            </a:endParaRPr>
          </a:p>
          <a:p>
            <a:pPr marL="457200" lvl="0" indent="-342900" algn="just" rtl="0">
              <a:spcBef>
                <a:spcPts val="0"/>
              </a:spcBef>
              <a:spcAft>
                <a:spcPts val="0"/>
              </a:spcAft>
              <a:buClr>
                <a:srgbClr val="444444"/>
              </a:buClr>
              <a:buSzPts val="1800"/>
              <a:buFont typeface="Arial"/>
              <a:buChar char="●"/>
            </a:pPr>
            <a:r>
              <a:rPr lang="en-GB">
                <a:solidFill>
                  <a:srgbClr val="444444"/>
                </a:solidFill>
                <a:highlight>
                  <a:srgbClr val="FFFFFF"/>
                </a:highlight>
                <a:latin typeface="Arial"/>
                <a:ea typeface="Arial"/>
                <a:cs typeface="Arial"/>
                <a:sym typeface="Arial"/>
              </a:rPr>
              <a:t>His poems are filled with exuberance (Carpe Diem- Live for the day or Seize the moment) which marks him clearly as a man of the Renaissance.</a:t>
            </a:r>
            <a:endParaRPr>
              <a:solidFill>
                <a:srgbClr val="444444"/>
              </a:solidFill>
              <a:highlight>
                <a:srgbClr val="FFFFFF"/>
              </a:highlight>
              <a:latin typeface="Arial"/>
              <a:ea typeface="Arial"/>
              <a:cs typeface="Arial"/>
              <a:sym typeface="Arial"/>
            </a:endParaRPr>
          </a:p>
          <a:p>
            <a:pPr marL="457200" lvl="0" indent="-342900" algn="just" rtl="0">
              <a:spcBef>
                <a:spcPts val="0"/>
              </a:spcBef>
              <a:spcAft>
                <a:spcPts val="0"/>
              </a:spcAft>
              <a:buClr>
                <a:srgbClr val="444444"/>
              </a:buClr>
              <a:buSzPts val="1800"/>
              <a:buFont typeface="Arial"/>
              <a:buChar char="●"/>
            </a:pPr>
            <a:r>
              <a:rPr lang="en-GB">
                <a:solidFill>
                  <a:srgbClr val="444444"/>
                </a:solidFill>
                <a:highlight>
                  <a:srgbClr val="FFFFFF"/>
                </a:highlight>
                <a:latin typeface="Arial"/>
                <a:ea typeface="Arial"/>
                <a:cs typeface="Arial"/>
                <a:sym typeface="Arial"/>
              </a:rPr>
              <a:t>Apparently he liked the philosophy; he was killed in a bar brawl when he was 29.</a:t>
            </a:r>
            <a:endParaRPr>
              <a:latin typeface="Arial"/>
              <a:ea typeface="Arial"/>
              <a:cs typeface="Arial"/>
              <a:sym typeface="Arial"/>
            </a:endParaRPr>
          </a:p>
          <a:p>
            <a:pPr marL="457200" lvl="0" indent="0" algn="l" rtl="0">
              <a:spcBef>
                <a:spcPts val="0"/>
              </a:spcBef>
              <a:spcAft>
                <a:spcPts val="160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pic>
        <p:nvPicPr>
          <p:cNvPr id="533" name="Google Shape;533;p86"/>
          <p:cNvPicPr preferRelativeResize="0"/>
          <p:nvPr/>
        </p:nvPicPr>
        <p:blipFill>
          <a:blip r:embed="rId3">
            <a:alphaModFix/>
          </a:blip>
          <a:stretch>
            <a:fillRect/>
          </a:stretch>
        </p:blipFill>
        <p:spPr>
          <a:xfrm>
            <a:off x="5234913" y="127338"/>
            <a:ext cx="3267075" cy="5076825"/>
          </a:xfrm>
          <a:prstGeom prst="rect">
            <a:avLst/>
          </a:prstGeom>
          <a:noFill/>
          <a:ln>
            <a:noFill/>
          </a:ln>
        </p:spPr>
      </p:pic>
      <p:pic>
        <p:nvPicPr>
          <p:cNvPr id="534" name="Google Shape;534;p86"/>
          <p:cNvPicPr preferRelativeResize="0"/>
          <p:nvPr/>
        </p:nvPicPr>
        <p:blipFill rotWithShape="1">
          <a:blip r:embed="rId4">
            <a:alphaModFix/>
          </a:blip>
          <a:srcRect t="-4960" b="4960"/>
          <a:stretch/>
        </p:blipFill>
        <p:spPr>
          <a:xfrm>
            <a:off x="311700" y="276211"/>
            <a:ext cx="3819949" cy="45910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42"/>
          <p:cNvSpPr txBox="1">
            <a:spLocks noGrp="1"/>
          </p:cNvSpPr>
          <p:nvPr>
            <p:ph type="title"/>
          </p:nvPr>
        </p:nvSpPr>
        <p:spPr>
          <a:xfrm>
            <a:off x="349300" y="334525"/>
            <a:ext cx="7407000" cy="66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GB"/>
              <a:t>Troubled times turn into good times…</a:t>
            </a:r>
            <a:endParaRPr/>
          </a:p>
        </p:txBody>
      </p:sp>
      <p:sp>
        <p:nvSpPr>
          <p:cNvPr id="259" name="Google Shape;259;p42"/>
          <p:cNvSpPr txBox="1">
            <a:spLocks noGrp="1"/>
          </p:cNvSpPr>
          <p:nvPr>
            <p:ph type="body" idx="1"/>
          </p:nvPr>
        </p:nvSpPr>
        <p:spPr>
          <a:xfrm>
            <a:off x="349300" y="1028750"/>
            <a:ext cx="7407000" cy="28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700" b="1"/>
          </a:p>
          <a:p>
            <a:pPr marL="457200" lvl="0" indent="-336550" algn="l" rtl="0">
              <a:spcBef>
                <a:spcPts val="1600"/>
              </a:spcBef>
              <a:spcAft>
                <a:spcPts val="0"/>
              </a:spcAft>
              <a:buSzPts val="1700"/>
              <a:buChar char="●"/>
            </a:pPr>
            <a:r>
              <a:rPr lang="en-GB" sz="1700"/>
              <a:t>Elizabeth I (Good Queen Bess) took the throne.</a:t>
            </a:r>
            <a:endParaRPr sz="1700"/>
          </a:p>
          <a:p>
            <a:pPr marL="457200" lvl="0" indent="-336550" algn="l" rtl="0">
              <a:spcBef>
                <a:spcPts val="0"/>
              </a:spcBef>
              <a:spcAft>
                <a:spcPts val="0"/>
              </a:spcAft>
              <a:buSzPts val="1700"/>
              <a:buChar char="●"/>
            </a:pPr>
            <a:r>
              <a:rPr lang="en-GB" sz="1700"/>
              <a:t>Got England out of debt</a:t>
            </a:r>
            <a:endParaRPr sz="1700"/>
          </a:p>
          <a:p>
            <a:pPr marL="457200" lvl="0" indent="-336550" algn="l" rtl="0">
              <a:spcBef>
                <a:spcPts val="0"/>
              </a:spcBef>
              <a:spcAft>
                <a:spcPts val="0"/>
              </a:spcAft>
              <a:buSzPts val="1700"/>
              <a:buChar char="●"/>
            </a:pPr>
            <a:r>
              <a:rPr lang="en-GB" sz="1700"/>
              <a:t>Stopped wars with Spain</a:t>
            </a:r>
            <a:endParaRPr sz="1700"/>
          </a:p>
          <a:p>
            <a:pPr marL="457200" lvl="0" indent="-336550" algn="l" rtl="0">
              <a:spcBef>
                <a:spcPts val="0"/>
              </a:spcBef>
              <a:spcAft>
                <a:spcPts val="0"/>
              </a:spcAft>
              <a:buSzPts val="1700"/>
              <a:buChar char="●"/>
            </a:pPr>
            <a:r>
              <a:rPr lang="en-GB" sz="1700"/>
              <a:t>Sponsored the arts</a:t>
            </a:r>
            <a:endParaRPr sz="1700"/>
          </a:p>
          <a:p>
            <a:pPr marL="457200" lvl="0" indent="-336550" algn="l" rtl="0">
              <a:spcBef>
                <a:spcPts val="0"/>
              </a:spcBef>
              <a:spcAft>
                <a:spcPts val="0"/>
              </a:spcAft>
              <a:buSzPts val="1700"/>
              <a:buChar char="●"/>
            </a:pPr>
            <a:r>
              <a:rPr lang="en-GB" sz="1700"/>
              <a:t>Worked out a compromise on religion</a:t>
            </a:r>
            <a:endParaRPr sz="17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87"/>
          <p:cNvSpPr txBox="1">
            <a:spLocks noGrp="1"/>
          </p:cNvSpPr>
          <p:nvPr>
            <p:ph type="title"/>
          </p:nvPr>
        </p:nvSpPr>
        <p:spPr>
          <a:xfrm>
            <a:off x="4718150" y="152400"/>
            <a:ext cx="3880800" cy="143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WALTER RALEIGH</a:t>
            </a:r>
            <a:endParaRPr/>
          </a:p>
        </p:txBody>
      </p:sp>
      <p:sp>
        <p:nvSpPr>
          <p:cNvPr id="540" name="Google Shape;540;p87"/>
          <p:cNvSpPr txBox="1">
            <a:spLocks noGrp="1"/>
          </p:cNvSpPr>
          <p:nvPr>
            <p:ph type="body" idx="1"/>
          </p:nvPr>
        </p:nvSpPr>
        <p:spPr>
          <a:xfrm>
            <a:off x="4718150" y="1774150"/>
            <a:ext cx="3880800" cy="3296400"/>
          </a:xfrm>
          <a:prstGeom prst="rect">
            <a:avLst/>
          </a:prstGeom>
        </p:spPr>
        <p:txBody>
          <a:bodyPr spcFirstLastPara="1" wrap="square" lIns="91425" tIns="91425" rIns="91425" bIns="91425" anchor="t" anchorCtr="0">
            <a:noAutofit/>
          </a:bodyPr>
          <a:lstStyle/>
          <a:p>
            <a:pPr marL="139700" marR="25400" lvl="0" indent="0" algn="l" rtl="0">
              <a:lnSpc>
                <a:spcPct val="110000"/>
              </a:lnSpc>
              <a:spcBef>
                <a:spcPts val="500"/>
              </a:spcBef>
              <a:spcAft>
                <a:spcPts val="0"/>
              </a:spcAft>
              <a:buNone/>
            </a:pPr>
            <a:r>
              <a:rPr lang="en-GB" b="1">
                <a:solidFill>
                  <a:srgbClr val="000000"/>
                </a:solidFill>
                <a:highlight>
                  <a:srgbClr val="F8F9FA"/>
                </a:highlight>
                <a:latin typeface="Arial"/>
                <a:ea typeface="Arial"/>
                <a:cs typeface="Arial"/>
                <a:sym typeface="Arial"/>
              </a:rPr>
              <a:t>Born</a:t>
            </a:r>
            <a:endParaRPr b="1">
              <a:solidFill>
                <a:srgbClr val="000000"/>
              </a:solidFill>
              <a:highlight>
                <a:srgbClr val="F8F9FA"/>
              </a:highlight>
              <a:latin typeface="Arial"/>
              <a:ea typeface="Arial"/>
              <a:cs typeface="Arial"/>
              <a:sym typeface="Arial"/>
            </a:endParaRPr>
          </a:p>
          <a:p>
            <a:pPr marL="139700" marR="25400" lvl="0" indent="0" algn="l" rtl="0">
              <a:lnSpc>
                <a:spcPct val="140000"/>
              </a:lnSpc>
              <a:spcBef>
                <a:spcPts val="500"/>
              </a:spcBef>
              <a:spcAft>
                <a:spcPts val="0"/>
              </a:spcAft>
              <a:buNone/>
            </a:pPr>
            <a:r>
              <a:rPr lang="en-GB">
                <a:solidFill>
                  <a:srgbClr val="000000"/>
                </a:solidFill>
                <a:highlight>
                  <a:srgbClr val="F8F9FA"/>
                </a:highlight>
                <a:latin typeface="Arial"/>
                <a:ea typeface="Arial"/>
                <a:cs typeface="Arial"/>
                <a:sym typeface="Arial"/>
              </a:rPr>
              <a:t>c. 1552 (or 1554)</a:t>
            </a:r>
            <a:endParaRPr>
              <a:solidFill>
                <a:srgbClr val="000000"/>
              </a:solidFill>
              <a:highlight>
                <a:srgbClr val="F8F9FA"/>
              </a:highlight>
              <a:latin typeface="Arial"/>
              <a:ea typeface="Arial"/>
              <a:cs typeface="Arial"/>
              <a:sym typeface="Arial"/>
            </a:endParaRPr>
          </a:p>
          <a:p>
            <a:pPr marL="139700" marR="25400" lvl="0" indent="0" algn="l" rtl="0">
              <a:lnSpc>
                <a:spcPct val="140000"/>
              </a:lnSpc>
              <a:spcBef>
                <a:spcPts val="500"/>
              </a:spcBef>
              <a:spcAft>
                <a:spcPts val="0"/>
              </a:spcAft>
              <a:buNone/>
            </a:pPr>
            <a:r>
              <a:rPr lang="en-GB">
                <a:solidFill>
                  <a:srgbClr val="000000"/>
                </a:solidFill>
                <a:highlight>
                  <a:srgbClr val="F8F9FA"/>
                </a:highlight>
                <a:latin typeface="Arial"/>
                <a:ea typeface="Arial"/>
                <a:cs typeface="Arial"/>
                <a:sym typeface="Arial"/>
              </a:rPr>
              <a:t>Hayes Barton, </a:t>
            </a:r>
            <a:r>
              <a:rPr lang="en-GB">
                <a:solidFill>
                  <a:srgbClr val="0B0080"/>
                </a:solidFill>
                <a:highlight>
                  <a:srgbClr val="F8F9FA"/>
                </a:highlight>
                <a:uFill>
                  <a:noFill/>
                </a:uFill>
                <a:latin typeface="Arial"/>
                <a:ea typeface="Arial"/>
                <a:cs typeface="Arial"/>
                <a:sym typeface="Arial"/>
                <a:hlinkClick r:id="rId3"/>
              </a:rPr>
              <a:t>East Budleigh</a:t>
            </a:r>
            <a:r>
              <a:rPr lang="en-GB">
                <a:solidFill>
                  <a:srgbClr val="000000"/>
                </a:solidFill>
                <a:highlight>
                  <a:srgbClr val="F8F9FA"/>
                </a:highlight>
                <a:latin typeface="Arial"/>
                <a:ea typeface="Arial"/>
                <a:cs typeface="Arial"/>
                <a:sym typeface="Arial"/>
              </a:rPr>
              <a:t>, </a:t>
            </a:r>
            <a:r>
              <a:rPr lang="en-GB">
                <a:solidFill>
                  <a:srgbClr val="0B0080"/>
                </a:solidFill>
                <a:highlight>
                  <a:srgbClr val="F8F9FA"/>
                </a:highlight>
                <a:uFill>
                  <a:noFill/>
                </a:uFill>
                <a:latin typeface="Arial"/>
                <a:ea typeface="Arial"/>
                <a:cs typeface="Arial"/>
                <a:sym typeface="Arial"/>
                <a:hlinkClick r:id="rId4"/>
              </a:rPr>
              <a:t>Devon</a:t>
            </a:r>
            <a:r>
              <a:rPr lang="en-GB">
                <a:solidFill>
                  <a:srgbClr val="000000"/>
                </a:solidFill>
                <a:highlight>
                  <a:srgbClr val="F8F9FA"/>
                </a:highlight>
                <a:latin typeface="Arial"/>
                <a:ea typeface="Arial"/>
                <a:cs typeface="Arial"/>
                <a:sym typeface="Arial"/>
              </a:rPr>
              <a:t>, </a:t>
            </a:r>
            <a:r>
              <a:rPr lang="en-GB">
                <a:solidFill>
                  <a:srgbClr val="0B0080"/>
                </a:solidFill>
                <a:highlight>
                  <a:srgbClr val="F8F9FA"/>
                </a:highlight>
                <a:uFill>
                  <a:noFill/>
                </a:uFill>
                <a:latin typeface="Arial"/>
                <a:ea typeface="Arial"/>
                <a:cs typeface="Arial"/>
                <a:sym typeface="Arial"/>
                <a:hlinkClick r:id="rId5"/>
              </a:rPr>
              <a:t>England</a:t>
            </a:r>
            <a:endParaRPr>
              <a:solidFill>
                <a:srgbClr val="0B0080"/>
              </a:solidFill>
              <a:highlight>
                <a:srgbClr val="F8F9FA"/>
              </a:highlight>
              <a:latin typeface="Arial"/>
              <a:ea typeface="Arial"/>
              <a:cs typeface="Arial"/>
              <a:sym typeface="Arial"/>
            </a:endParaRPr>
          </a:p>
          <a:p>
            <a:pPr marL="139700" marR="25400" lvl="0" indent="0" algn="l" rtl="0">
              <a:lnSpc>
                <a:spcPct val="110000"/>
              </a:lnSpc>
              <a:spcBef>
                <a:spcPts val="500"/>
              </a:spcBef>
              <a:spcAft>
                <a:spcPts val="0"/>
              </a:spcAft>
              <a:buNone/>
            </a:pPr>
            <a:r>
              <a:rPr lang="en-GB" b="1">
                <a:solidFill>
                  <a:srgbClr val="000000"/>
                </a:solidFill>
                <a:highlight>
                  <a:srgbClr val="F8F9FA"/>
                </a:highlight>
                <a:latin typeface="Arial"/>
                <a:ea typeface="Arial"/>
                <a:cs typeface="Arial"/>
                <a:sym typeface="Arial"/>
              </a:rPr>
              <a:t>Died</a:t>
            </a:r>
            <a:endParaRPr b="1">
              <a:solidFill>
                <a:srgbClr val="000000"/>
              </a:solidFill>
              <a:highlight>
                <a:srgbClr val="F8F9FA"/>
              </a:highlight>
              <a:latin typeface="Arial"/>
              <a:ea typeface="Arial"/>
              <a:cs typeface="Arial"/>
              <a:sym typeface="Arial"/>
            </a:endParaRPr>
          </a:p>
          <a:p>
            <a:pPr marL="139700" marR="25400" lvl="0" indent="0" algn="l" rtl="0">
              <a:lnSpc>
                <a:spcPct val="140000"/>
              </a:lnSpc>
              <a:spcBef>
                <a:spcPts val="500"/>
              </a:spcBef>
              <a:spcAft>
                <a:spcPts val="0"/>
              </a:spcAft>
              <a:buNone/>
            </a:pPr>
            <a:r>
              <a:rPr lang="en-GB">
                <a:solidFill>
                  <a:srgbClr val="000000"/>
                </a:solidFill>
                <a:highlight>
                  <a:srgbClr val="F8F9FA"/>
                </a:highlight>
                <a:latin typeface="Arial"/>
                <a:ea typeface="Arial"/>
                <a:cs typeface="Arial"/>
                <a:sym typeface="Arial"/>
              </a:rPr>
              <a:t>29 October 1618 (aged c. 65)</a:t>
            </a:r>
            <a:endParaRPr>
              <a:solidFill>
                <a:srgbClr val="000000"/>
              </a:solidFill>
              <a:highlight>
                <a:srgbClr val="F8F9FA"/>
              </a:highlight>
              <a:latin typeface="Arial"/>
              <a:ea typeface="Arial"/>
              <a:cs typeface="Arial"/>
              <a:sym typeface="Arial"/>
            </a:endParaRPr>
          </a:p>
          <a:p>
            <a:pPr marL="139700" marR="25400" lvl="0" indent="0" algn="l" rtl="0">
              <a:lnSpc>
                <a:spcPct val="140000"/>
              </a:lnSpc>
              <a:spcBef>
                <a:spcPts val="500"/>
              </a:spcBef>
              <a:spcAft>
                <a:spcPts val="0"/>
              </a:spcAft>
              <a:buNone/>
            </a:pPr>
            <a:r>
              <a:rPr lang="en-GB">
                <a:solidFill>
                  <a:srgbClr val="0B0080"/>
                </a:solidFill>
                <a:highlight>
                  <a:srgbClr val="F8F9FA"/>
                </a:highlight>
                <a:uFill>
                  <a:noFill/>
                </a:uFill>
                <a:latin typeface="Arial"/>
                <a:ea typeface="Arial"/>
                <a:cs typeface="Arial"/>
                <a:sym typeface="Arial"/>
                <a:hlinkClick r:id="rId6"/>
              </a:rPr>
              <a:t>London</a:t>
            </a:r>
            <a:r>
              <a:rPr lang="en-GB">
                <a:solidFill>
                  <a:srgbClr val="000000"/>
                </a:solidFill>
                <a:highlight>
                  <a:srgbClr val="F8F9FA"/>
                </a:highlight>
                <a:latin typeface="Arial"/>
                <a:ea typeface="Arial"/>
                <a:cs typeface="Arial"/>
                <a:sym typeface="Arial"/>
              </a:rPr>
              <a:t>, </a:t>
            </a:r>
            <a:r>
              <a:rPr lang="en-GB">
                <a:solidFill>
                  <a:srgbClr val="0B0080"/>
                </a:solidFill>
                <a:highlight>
                  <a:srgbClr val="F8F9FA"/>
                </a:highlight>
                <a:uFill>
                  <a:noFill/>
                </a:uFill>
                <a:latin typeface="Arial"/>
                <a:ea typeface="Arial"/>
                <a:cs typeface="Arial"/>
                <a:sym typeface="Arial"/>
                <a:hlinkClick r:id="rId5"/>
              </a:rPr>
              <a:t>England</a:t>
            </a:r>
            <a:endParaRPr>
              <a:solidFill>
                <a:srgbClr val="0B0080"/>
              </a:solidFill>
              <a:highlight>
                <a:srgbClr val="F8F9FA"/>
              </a:highlight>
              <a:latin typeface="Arial"/>
              <a:ea typeface="Arial"/>
              <a:cs typeface="Arial"/>
              <a:sym typeface="Arial"/>
            </a:endParaRPr>
          </a:p>
          <a:p>
            <a:pPr marL="139700" marR="25400" lvl="0" indent="0" algn="l" rtl="0">
              <a:lnSpc>
                <a:spcPct val="110000"/>
              </a:lnSpc>
              <a:spcBef>
                <a:spcPts val="500"/>
              </a:spcBef>
              <a:spcAft>
                <a:spcPts val="0"/>
              </a:spcAft>
              <a:buNone/>
            </a:pPr>
            <a:r>
              <a:rPr lang="en-GB" b="1">
                <a:solidFill>
                  <a:srgbClr val="000000"/>
                </a:solidFill>
                <a:highlight>
                  <a:srgbClr val="F8F9FA"/>
                </a:highlight>
                <a:latin typeface="Arial"/>
                <a:ea typeface="Arial"/>
                <a:cs typeface="Arial"/>
                <a:sym typeface="Arial"/>
              </a:rPr>
              <a:t>Occupation</a:t>
            </a:r>
            <a:endParaRPr b="1">
              <a:solidFill>
                <a:srgbClr val="000000"/>
              </a:solidFill>
              <a:highlight>
                <a:srgbClr val="F8F9FA"/>
              </a:highlight>
              <a:latin typeface="Arial"/>
              <a:ea typeface="Arial"/>
              <a:cs typeface="Arial"/>
              <a:sym typeface="Arial"/>
            </a:endParaRPr>
          </a:p>
          <a:p>
            <a:pPr marL="139700" marR="25400" lvl="0" indent="0" algn="l" rtl="0">
              <a:lnSpc>
                <a:spcPct val="140000"/>
              </a:lnSpc>
              <a:spcBef>
                <a:spcPts val="500"/>
              </a:spcBef>
              <a:spcAft>
                <a:spcPts val="0"/>
              </a:spcAft>
              <a:buNone/>
            </a:pPr>
            <a:r>
              <a:rPr lang="en-GB">
                <a:solidFill>
                  <a:srgbClr val="000000"/>
                </a:solidFill>
                <a:highlight>
                  <a:srgbClr val="F8F9FA"/>
                </a:highlight>
                <a:latin typeface="Arial"/>
                <a:ea typeface="Arial"/>
                <a:cs typeface="Arial"/>
                <a:sym typeface="Arial"/>
              </a:rPr>
              <a:t>Writer, poet, soldier, courtier, explorer</a:t>
            </a:r>
            <a:endParaRPr>
              <a:solidFill>
                <a:srgbClr val="000000"/>
              </a:solidFill>
              <a:highlight>
                <a:srgbClr val="F8F9FA"/>
              </a:highlight>
              <a:latin typeface="Arial"/>
              <a:ea typeface="Arial"/>
              <a:cs typeface="Arial"/>
              <a:sym typeface="Arial"/>
            </a:endParaRPr>
          </a:p>
          <a:p>
            <a:pPr marL="0" lvl="0" indent="0" algn="l" rtl="0">
              <a:spcBef>
                <a:spcPts val="500"/>
              </a:spcBef>
              <a:spcAft>
                <a:spcPts val="1600"/>
              </a:spcAft>
              <a:buNone/>
            </a:pPr>
            <a:endParaRPr/>
          </a:p>
        </p:txBody>
      </p:sp>
      <p:pic>
        <p:nvPicPr>
          <p:cNvPr id="541" name="Google Shape;541;p87"/>
          <p:cNvPicPr preferRelativeResize="0"/>
          <p:nvPr/>
        </p:nvPicPr>
        <p:blipFill>
          <a:blip r:embed="rId7">
            <a:alphaModFix/>
          </a:blip>
          <a:stretch>
            <a:fillRect/>
          </a:stretch>
        </p:blipFill>
        <p:spPr>
          <a:xfrm>
            <a:off x="152400" y="152400"/>
            <a:ext cx="3928578" cy="4838699"/>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88"/>
          <p:cNvSpPr txBox="1">
            <a:spLocks noGrp="1"/>
          </p:cNvSpPr>
          <p:nvPr>
            <p:ph type="body" idx="1"/>
          </p:nvPr>
        </p:nvSpPr>
        <p:spPr>
          <a:xfrm>
            <a:off x="4667200" y="731100"/>
            <a:ext cx="4136400" cy="368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1"/>
              <a:t>Works;</a:t>
            </a:r>
            <a:endParaRPr sz="1800" b="1"/>
          </a:p>
          <a:p>
            <a:pPr marL="0" lvl="0" indent="0" algn="l" rtl="0">
              <a:spcBef>
                <a:spcPts val="1600"/>
              </a:spcBef>
              <a:spcAft>
                <a:spcPts val="0"/>
              </a:spcAft>
              <a:buNone/>
            </a:pPr>
            <a:r>
              <a:rPr lang="en-GB"/>
              <a:t>The Nymph’s Reply To The Shepherd</a:t>
            </a:r>
            <a:endParaRPr/>
          </a:p>
          <a:p>
            <a:pPr marL="0" lvl="0" indent="0" algn="l" rtl="0">
              <a:spcBef>
                <a:spcPts val="1600"/>
              </a:spcBef>
              <a:spcAft>
                <a:spcPts val="0"/>
              </a:spcAft>
              <a:buNone/>
            </a:pPr>
            <a:r>
              <a:rPr lang="en-GB"/>
              <a:t>The Lie</a:t>
            </a:r>
            <a:endParaRPr/>
          </a:p>
          <a:p>
            <a:pPr marL="0" lvl="0" indent="0" algn="l" rtl="0">
              <a:spcBef>
                <a:spcPts val="1600"/>
              </a:spcBef>
              <a:spcAft>
                <a:spcPts val="0"/>
              </a:spcAft>
              <a:buNone/>
            </a:pPr>
            <a:r>
              <a:rPr lang="en-GB"/>
              <a:t>What is our life</a:t>
            </a:r>
            <a:endParaRPr/>
          </a:p>
          <a:p>
            <a:pPr marL="0" lvl="0" indent="0" algn="l" rtl="0">
              <a:spcBef>
                <a:spcPts val="1600"/>
              </a:spcBef>
              <a:spcAft>
                <a:spcPts val="0"/>
              </a:spcAft>
              <a:buNone/>
            </a:pPr>
            <a:r>
              <a:rPr lang="en-GB"/>
              <a:t>The silent lover</a:t>
            </a:r>
            <a:endParaRPr/>
          </a:p>
          <a:p>
            <a:pPr marL="0" lvl="0" indent="0" algn="l" rtl="0">
              <a:spcBef>
                <a:spcPts val="1600"/>
              </a:spcBef>
              <a:spcAft>
                <a:spcPts val="0"/>
              </a:spcAft>
              <a:buNone/>
            </a:pPr>
            <a:r>
              <a:rPr lang="en-GB"/>
              <a:t>The excuse</a:t>
            </a:r>
            <a:endParaRPr/>
          </a:p>
          <a:p>
            <a:pPr marL="0" lvl="0" indent="0" algn="l" rtl="0">
              <a:spcBef>
                <a:spcPts val="1600"/>
              </a:spcBef>
              <a:spcAft>
                <a:spcPts val="1600"/>
              </a:spcAft>
              <a:buNone/>
            </a:pPr>
            <a:r>
              <a:rPr lang="en-GB"/>
              <a:t>The silent lover etc...</a:t>
            </a:r>
            <a:endParaRPr/>
          </a:p>
        </p:txBody>
      </p:sp>
      <p:sp>
        <p:nvSpPr>
          <p:cNvPr id="547" name="Google Shape;547;p88"/>
          <p:cNvSpPr txBox="1">
            <a:spLocks noGrp="1"/>
          </p:cNvSpPr>
          <p:nvPr>
            <p:ph type="body" idx="2"/>
          </p:nvPr>
        </p:nvSpPr>
        <p:spPr>
          <a:xfrm>
            <a:off x="250625" y="1417175"/>
            <a:ext cx="4136400" cy="390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1"/>
              <a:t>Quotes</a:t>
            </a:r>
            <a:endParaRPr sz="1800" b="1"/>
          </a:p>
          <a:p>
            <a:pPr marL="0" lvl="0" indent="0" algn="l" rtl="0">
              <a:spcBef>
                <a:spcPts val="1600"/>
              </a:spcBef>
              <a:spcAft>
                <a:spcPts val="1600"/>
              </a:spcAft>
              <a:buNone/>
            </a:pPr>
            <a:r>
              <a:rPr lang="en-GB" i="1"/>
              <a:t>But true love is a durable fire, In the mind ever burning, Never sick, never old, never dead, From itself never turning.</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8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Thomas Sackville</a:t>
            </a:r>
            <a:endParaRPr/>
          </a:p>
        </p:txBody>
      </p:sp>
      <p:sp>
        <p:nvSpPr>
          <p:cNvPr id="553" name="Google Shape;553;p89"/>
          <p:cNvSpPr txBox="1">
            <a:spLocks noGrp="1"/>
          </p:cNvSpPr>
          <p:nvPr>
            <p:ph type="body" idx="1"/>
          </p:nvPr>
        </p:nvSpPr>
        <p:spPr>
          <a:xfrm>
            <a:off x="311700" y="983625"/>
            <a:ext cx="8520600" cy="3334800"/>
          </a:xfrm>
          <a:prstGeom prst="rect">
            <a:avLst/>
          </a:prstGeom>
        </p:spPr>
        <p:txBody>
          <a:bodyPr spcFirstLastPara="1" wrap="square" lIns="91425" tIns="91425" rIns="91425" bIns="91425" anchor="t" anchorCtr="0">
            <a:noAutofit/>
          </a:bodyPr>
          <a:lstStyle/>
          <a:p>
            <a:pPr marL="139700" marR="25400" lvl="0" indent="0" algn="l" rtl="0">
              <a:lnSpc>
                <a:spcPct val="150000"/>
              </a:lnSpc>
              <a:spcBef>
                <a:spcPts val="500"/>
              </a:spcBef>
              <a:spcAft>
                <a:spcPts val="0"/>
              </a:spcAft>
              <a:buNone/>
            </a:pPr>
            <a:endParaRPr b="1">
              <a:solidFill>
                <a:srgbClr val="000000"/>
              </a:solidFill>
              <a:highlight>
                <a:srgbClr val="F8F9FA"/>
              </a:highlight>
              <a:latin typeface="Arial"/>
              <a:ea typeface="Arial"/>
              <a:cs typeface="Arial"/>
              <a:sym typeface="Arial"/>
            </a:endParaRPr>
          </a:p>
          <a:p>
            <a:pPr marL="139700" marR="25400" lvl="0" indent="0" algn="l" rtl="0">
              <a:lnSpc>
                <a:spcPct val="150000"/>
              </a:lnSpc>
              <a:spcBef>
                <a:spcPts val="500"/>
              </a:spcBef>
              <a:spcAft>
                <a:spcPts val="0"/>
              </a:spcAft>
              <a:buNone/>
            </a:pPr>
            <a:r>
              <a:rPr lang="en-GB" b="1">
                <a:solidFill>
                  <a:srgbClr val="000000"/>
                </a:solidFill>
                <a:highlight>
                  <a:srgbClr val="F8F9FA"/>
                </a:highlight>
                <a:latin typeface="Arial"/>
                <a:ea typeface="Arial"/>
                <a:cs typeface="Arial"/>
                <a:sym typeface="Arial"/>
              </a:rPr>
              <a:t>Born</a:t>
            </a:r>
            <a:endParaRPr b="1">
              <a:solidFill>
                <a:srgbClr val="000000"/>
              </a:solidFill>
              <a:highlight>
                <a:srgbClr val="F8F9FA"/>
              </a:highlight>
              <a:latin typeface="Arial"/>
              <a:ea typeface="Arial"/>
              <a:cs typeface="Arial"/>
              <a:sym typeface="Arial"/>
            </a:endParaRPr>
          </a:p>
          <a:p>
            <a:pPr marL="139700" marR="25400" lvl="0" indent="0" algn="l" rtl="0">
              <a:lnSpc>
                <a:spcPct val="150000"/>
              </a:lnSpc>
              <a:spcBef>
                <a:spcPts val="500"/>
              </a:spcBef>
              <a:spcAft>
                <a:spcPts val="0"/>
              </a:spcAft>
              <a:buNone/>
            </a:pPr>
            <a:r>
              <a:rPr lang="en-GB">
                <a:solidFill>
                  <a:srgbClr val="000000"/>
                </a:solidFill>
                <a:highlight>
                  <a:srgbClr val="F8F9FA"/>
                </a:highlight>
                <a:latin typeface="Arial"/>
                <a:ea typeface="Arial"/>
                <a:cs typeface="Arial"/>
                <a:sym typeface="Arial"/>
              </a:rPr>
              <a:t>1536 Buckhurst, </a:t>
            </a:r>
            <a:r>
              <a:rPr lang="en-GB">
                <a:solidFill>
                  <a:srgbClr val="0B0080"/>
                </a:solidFill>
                <a:highlight>
                  <a:srgbClr val="F8F9FA"/>
                </a:highlight>
                <a:uFill>
                  <a:noFill/>
                </a:uFill>
                <a:latin typeface="Arial"/>
                <a:ea typeface="Arial"/>
                <a:cs typeface="Arial"/>
                <a:sym typeface="Arial"/>
                <a:hlinkClick r:id="rId3"/>
              </a:rPr>
              <a:t>Sussex</a:t>
            </a:r>
            <a:endParaRPr>
              <a:solidFill>
                <a:srgbClr val="0B0080"/>
              </a:solidFill>
              <a:highlight>
                <a:srgbClr val="F8F9FA"/>
              </a:highlight>
              <a:latin typeface="Arial"/>
              <a:ea typeface="Arial"/>
              <a:cs typeface="Arial"/>
              <a:sym typeface="Arial"/>
            </a:endParaRPr>
          </a:p>
          <a:p>
            <a:pPr marL="139700" marR="25400" lvl="0" indent="0" algn="l" rtl="0">
              <a:lnSpc>
                <a:spcPct val="150000"/>
              </a:lnSpc>
              <a:spcBef>
                <a:spcPts val="500"/>
              </a:spcBef>
              <a:spcAft>
                <a:spcPts val="0"/>
              </a:spcAft>
              <a:buNone/>
            </a:pPr>
            <a:r>
              <a:rPr lang="en-GB">
                <a:solidFill>
                  <a:srgbClr val="0B0080"/>
                </a:solidFill>
                <a:highlight>
                  <a:srgbClr val="F8F9FA"/>
                </a:highlight>
                <a:uFill>
                  <a:noFill/>
                </a:uFill>
                <a:latin typeface="Arial"/>
                <a:ea typeface="Arial"/>
                <a:cs typeface="Arial"/>
                <a:sym typeface="Arial"/>
                <a:hlinkClick r:id="rId4"/>
              </a:rPr>
              <a:t>Kingdom of England</a:t>
            </a:r>
            <a:endParaRPr>
              <a:solidFill>
                <a:srgbClr val="0B0080"/>
              </a:solidFill>
              <a:highlight>
                <a:srgbClr val="F8F9FA"/>
              </a:highlight>
              <a:latin typeface="Arial"/>
              <a:ea typeface="Arial"/>
              <a:cs typeface="Arial"/>
              <a:sym typeface="Arial"/>
            </a:endParaRPr>
          </a:p>
          <a:p>
            <a:pPr marL="139700" marR="25400" lvl="0" indent="0" algn="l" rtl="0">
              <a:lnSpc>
                <a:spcPct val="150000"/>
              </a:lnSpc>
              <a:spcBef>
                <a:spcPts val="500"/>
              </a:spcBef>
              <a:spcAft>
                <a:spcPts val="0"/>
              </a:spcAft>
              <a:buNone/>
            </a:pPr>
            <a:endParaRPr>
              <a:solidFill>
                <a:srgbClr val="0B0080"/>
              </a:solidFill>
              <a:highlight>
                <a:srgbClr val="F8F9FA"/>
              </a:highlight>
              <a:latin typeface="Arial"/>
              <a:ea typeface="Arial"/>
              <a:cs typeface="Arial"/>
              <a:sym typeface="Arial"/>
            </a:endParaRPr>
          </a:p>
          <a:p>
            <a:pPr marL="139700" marR="25400" lvl="0" indent="0" algn="l" rtl="0">
              <a:lnSpc>
                <a:spcPct val="150000"/>
              </a:lnSpc>
              <a:spcBef>
                <a:spcPts val="500"/>
              </a:spcBef>
              <a:spcAft>
                <a:spcPts val="0"/>
              </a:spcAft>
              <a:buNone/>
            </a:pPr>
            <a:r>
              <a:rPr lang="en-GB" b="1">
                <a:solidFill>
                  <a:srgbClr val="000000"/>
                </a:solidFill>
                <a:highlight>
                  <a:srgbClr val="F8F9FA"/>
                </a:highlight>
                <a:latin typeface="Arial"/>
                <a:ea typeface="Arial"/>
                <a:cs typeface="Arial"/>
                <a:sym typeface="Arial"/>
              </a:rPr>
              <a:t>Died</a:t>
            </a:r>
            <a:endParaRPr b="1">
              <a:solidFill>
                <a:srgbClr val="000000"/>
              </a:solidFill>
              <a:highlight>
                <a:srgbClr val="F8F9FA"/>
              </a:highlight>
              <a:latin typeface="Arial"/>
              <a:ea typeface="Arial"/>
              <a:cs typeface="Arial"/>
              <a:sym typeface="Arial"/>
            </a:endParaRPr>
          </a:p>
          <a:p>
            <a:pPr marL="139700" marR="25400" lvl="0" indent="0" algn="l" rtl="0">
              <a:lnSpc>
                <a:spcPct val="150000"/>
              </a:lnSpc>
              <a:spcBef>
                <a:spcPts val="500"/>
              </a:spcBef>
              <a:spcAft>
                <a:spcPts val="0"/>
              </a:spcAft>
              <a:buNone/>
            </a:pPr>
            <a:r>
              <a:rPr lang="en-GB">
                <a:solidFill>
                  <a:srgbClr val="000000"/>
                </a:solidFill>
                <a:highlight>
                  <a:srgbClr val="F8F9FA"/>
                </a:highlight>
                <a:latin typeface="Arial"/>
                <a:ea typeface="Arial"/>
                <a:cs typeface="Arial"/>
                <a:sym typeface="Arial"/>
              </a:rPr>
              <a:t>19 April 1608 (aged 71–72)</a:t>
            </a:r>
            <a:endParaRPr>
              <a:solidFill>
                <a:srgbClr val="000000"/>
              </a:solidFill>
              <a:highlight>
                <a:srgbClr val="F8F9FA"/>
              </a:highlight>
              <a:latin typeface="Arial"/>
              <a:ea typeface="Arial"/>
              <a:cs typeface="Arial"/>
              <a:sym typeface="Arial"/>
            </a:endParaRPr>
          </a:p>
          <a:p>
            <a:pPr marL="139700" marR="25400" lvl="0" indent="0" algn="l" rtl="0">
              <a:lnSpc>
                <a:spcPct val="150000"/>
              </a:lnSpc>
              <a:spcBef>
                <a:spcPts val="500"/>
              </a:spcBef>
              <a:spcAft>
                <a:spcPts val="0"/>
              </a:spcAft>
              <a:buNone/>
            </a:pPr>
            <a:r>
              <a:rPr lang="en-GB">
                <a:solidFill>
                  <a:srgbClr val="0B0080"/>
                </a:solidFill>
                <a:highlight>
                  <a:srgbClr val="F8F9FA"/>
                </a:highlight>
                <a:uFill>
                  <a:noFill/>
                </a:uFill>
                <a:latin typeface="Arial"/>
                <a:ea typeface="Arial"/>
                <a:cs typeface="Arial"/>
                <a:sym typeface="Arial"/>
                <a:hlinkClick r:id="rId5"/>
              </a:rPr>
              <a:t>Westminster</a:t>
            </a:r>
            <a:r>
              <a:rPr lang="en-GB">
                <a:solidFill>
                  <a:srgbClr val="000000"/>
                </a:solidFill>
                <a:highlight>
                  <a:srgbClr val="F8F9FA"/>
                </a:highlight>
                <a:latin typeface="Arial"/>
                <a:ea typeface="Arial"/>
                <a:cs typeface="Arial"/>
                <a:sym typeface="Arial"/>
              </a:rPr>
              <a:t>, </a:t>
            </a:r>
            <a:r>
              <a:rPr lang="en-GB">
                <a:solidFill>
                  <a:srgbClr val="0B0080"/>
                </a:solidFill>
                <a:highlight>
                  <a:srgbClr val="F8F9FA"/>
                </a:highlight>
                <a:uFill>
                  <a:noFill/>
                </a:uFill>
                <a:latin typeface="Arial"/>
                <a:ea typeface="Arial"/>
                <a:cs typeface="Arial"/>
                <a:sym typeface="Arial"/>
                <a:hlinkClick r:id="rId6"/>
              </a:rPr>
              <a:t>London</a:t>
            </a:r>
            <a:endParaRPr>
              <a:solidFill>
                <a:srgbClr val="0B0080"/>
              </a:solidFill>
              <a:highlight>
                <a:srgbClr val="F8F9FA"/>
              </a:highlight>
              <a:latin typeface="Arial"/>
              <a:ea typeface="Arial"/>
              <a:cs typeface="Arial"/>
              <a:sym typeface="Arial"/>
            </a:endParaRPr>
          </a:p>
          <a:p>
            <a:pPr marL="139700" marR="25400" lvl="0" indent="0" algn="l" rtl="0">
              <a:lnSpc>
                <a:spcPct val="150000"/>
              </a:lnSpc>
              <a:spcBef>
                <a:spcPts val="500"/>
              </a:spcBef>
              <a:spcAft>
                <a:spcPts val="500"/>
              </a:spcAft>
              <a:buNone/>
            </a:pPr>
            <a:endParaRPr/>
          </a:p>
        </p:txBody>
      </p:sp>
      <p:pic>
        <p:nvPicPr>
          <p:cNvPr id="554" name="Google Shape;554;p89"/>
          <p:cNvPicPr preferRelativeResize="0"/>
          <p:nvPr/>
        </p:nvPicPr>
        <p:blipFill>
          <a:blip r:embed="rId7">
            <a:alphaModFix/>
          </a:blip>
          <a:stretch>
            <a:fillRect/>
          </a:stretch>
        </p:blipFill>
        <p:spPr>
          <a:xfrm>
            <a:off x="5086525" y="445026"/>
            <a:ext cx="3745776" cy="4411999"/>
          </a:xfrm>
          <a:prstGeom prst="rect">
            <a:avLst/>
          </a:prstGeom>
          <a:noFill/>
          <a:ln>
            <a:noFill/>
          </a:ln>
        </p:spPr>
      </p:pic>
      <p:sp>
        <p:nvSpPr>
          <p:cNvPr id="555" name="Google Shape;555;p89"/>
          <p:cNvSpPr txBox="1"/>
          <p:nvPr/>
        </p:nvSpPr>
        <p:spPr>
          <a:xfrm>
            <a:off x="562325" y="983625"/>
            <a:ext cx="7315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t>1st Earl Of Dorset</a:t>
            </a:r>
            <a:endParaRPr b="1"/>
          </a:p>
        </p:txBody>
      </p:sp>
      <p:sp>
        <p:nvSpPr>
          <p:cNvPr id="556" name="Google Shape;556;p89"/>
          <p:cNvSpPr txBox="1"/>
          <p:nvPr/>
        </p:nvSpPr>
        <p:spPr>
          <a:xfrm>
            <a:off x="311700" y="2977976"/>
            <a:ext cx="4446000" cy="134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500" b="1"/>
              <a:t>Works- The Induction,Buckingham'scomplaint</a:t>
            </a:r>
            <a:endParaRPr sz="1500" b="1"/>
          </a:p>
          <a:p>
            <a:pPr marL="0" lvl="0" indent="0" algn="l" rtl="0">
              <a:spcBef>
                <a:spcPts val="0"/>
              </a:spcBef>
              <a:spcAft>
                <a:spcPts val="0"/>
              </a:spcAft>
              <a:buNone/>
            </a:pPr>
            <a:endParaRPr sz="1800"/>
          </a:p>
          <a:p>
            <a:pPr marL="0" lvl="0" indent="0" algn="l" rtl="0">
              <a:spcBef>
                <a:spcPts val="0"/>
              </a:spcBef>
              <a:spcAft>
                <a:spcPts val="0"/>
              </a:spcAft>
              <a:buNone/>
            </a:pPr>
            <a:endParaRPr sz="1800"/>
          </a:p>
          <a:p>
            <a:pPr marL="0" lvl="0" indent="0" algn="l" rtl="0">
              <a:spcBef>
                <a:spcPts val="0"/>
              </a:spcBef>
              <a:spcAft>
                <a:spcPts val="0"/>
              </a:spcAft>
              <a:buNone/>
            </a:pP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 </a:t>
            </a:r>
            <a:endParaRPr sz="18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9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THOMAS CAMPION</a:t>
            </a:r>
            <a:endParaRPr/>
          </a:p>
        </p:txBody>
      </p:sp>
      <p:sp>
        <p:nvSpPr>
          <p:cNvPr id="562" name="Google Shape;562;p90"/>
          <p:cNvSpPr txBox="1">
            <a:spLocks noGrp="1"/>
          </p:cNvSpPr>
          <p:nvPr>
            <p:ph type="body" idx="1"/>
          </p:nvPr>
        </p:nvSpPr>
        <p:spPr>
          <a:xfrm>
            <a:off x="0" y="1072825"/>
            <a:ext cx="5412000" cy="33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solidFill>
                  <a:srgbClr val="3B3835"/>
                </a:solidFill>
                <a:highlight>
                  <a:srgbClr val="EEEEEE"/>
                </a:highlight>
                <a:latin typeface="Roboto"/>
                <a:ea typeface="Roboto"/>
                <a:cs typeface="Roboto"/>
                <a:sym typeface="Roboto"/>
              </a:rPr>
              <a:t>He was an English composer, poet and a physician. </a:t>
            </a:r>
            <a:endParaRPr sz="1400">
              <a:solidFill>
                <a:srgbClr val="3B3835"/>
              </a:solidFill>
              <a:highlight>
                <a:srgbClr val="EEEEEE"/>
              </a:highlight>
              <a:latin typeface="Roboto"/>
              <a:ea typeface="Roboto"/>
              <a:cs typeface="Roboto"/>
              <a:sym typeface="Roboto"/>
            </a:endParaRPr>
          </a:p>
          <a:p>
            <a:pPr marL="0" lvl="0" indent="0" algn="l" rtl="0">
              <a:spcBef>
                <a:spcPts val="1600"/>
              </a:spcBef>
              <a:spcAft>
                <a:spcPts val="0"/>
              </a:spcAft>
              <a:buNone/>
            </a:pPr>
            <a:r>
              <a:rPr lang="en-GB" sz="1400">
                <a:solidFill>
                  <a:srgbClr val="3B3835"/>
                </a:solidFill>
                <a:highlight>
                  <a:srgbClr val="EEEEEE"/>
                </a:highlight>
                <a:latin typeface="Roboto"/>
                <a:ea typeface="Roboto"/>
                <a:cs typeface="Roboto"/>
                <a:sym typeface="Roboto"/>
              </a:rPr>
              <a:t>Wrote once a hundred lute songs, masques for dancing etc.</a:t>
            </a:r>
            <a:endParaRPr sz="1400">
              <a:solidFill>
                <a:srgbClr val="3B3835"/>
              </a:solidFill>
              <a:highlight>
                <a:srgbClr val="EEEEEE"/>
              </a:highlight>
              <a:latin typeface="Roboto"/>
              <a:ea typeface="Roboto"/>
              <a:cs typeface="Roboto"/>
              <a:sym typeface="Roboto"/>
            </a:endParaRPr>
          </a:p>
          <a:p>
            <a:pPr marL="0" lvl="0" indent="0" algn="l" rtl="0">
              <a:spcBef>
                <a:spcPts val="1600"/>
              </a:spcBef>
              <a:spcAft>
                <a:spcPts val="0"/>
              </a:spcAft>
              <a:buNone/>
            </a:pPr>
            <a:r>
              <a:rPr lang="en-GB" sz="1400">
                <a:solidFill>
                  <a:srgbClr val="3B3835"/>
                </a:solidFill>
                <a:highlight>
                  <a:srgbClr val="EEEEEE"/>
                </a:highlight>
                <a:latin typeface="Roboto"/>
                <a:ea typeface="Roboto"/>
                <a:cs typeface="Roboto"/>
                <a:sym typeface="Roboto"/>
              </a:rPr>
              <a:t> Born in London, studied at Cambridge. </a:t>
            </a:r>
            <a:endParaRPr sz="1400">
              <a:solidFill>
                <a:srgbClr val="3B3835"/>
              </a:solidFill>
              <a:highlight>
                <a:srgbClr val="EEEEEE"/>
              </a:highlight>
              <a:latin typeface="Roboto"/>
              <a:ea typeface="Roboto"/>
              <a:cs typeface="Roboto"/>
              <a:sym typeface="Roboto"/>
            </a:endParaRPr>
          </a:p>
          <a:p>
            <a:pPr marL="0" lvl="0" indent="0" algn="l" rtl="0">
              <a:spcBef>
                <a:spcPts val="1600"/>
              </a:spcBef>
              <a:spcAft>
                <a:spcPts val="0"/>
              </a:spcAft>
              <a:buNone/>
            </a:pPr>
            <a:r>
              <a:rPr lang="en-GB" sz="1400">
                <a:solidFill>
                  <a:srgbClr val="3B3835"/>
                </a:solidFill>
                <a:highlight>
                  <a:srgbClr val="EEEEEE"/>
                </a:highlight>
                <a:latin typeface="Roboto"/>
                <a:ea typeface="Roboto"/>
                <a:cs typeface="Roboto"/>
                <a:sym typeface="Roboto"/>
              </a:rPr>
              <a:t>His theories on poetry were demolished by Samuel Daniel in “Defence of rhyme”.</a:t>
            </a:r>
            <a:endParaRPr sz="1400">
              <a:solidFill>
                <a:srgbClr val="3B3835"/>
              </a:solidFill>
              <a:highlight>
                <a:srgbClr val="EEEEEE"/>
              </a:highlight>
              <a:latin typeface="Roboto"/>
              <a:ea typeface="Roboto"/>
              <a:cs typeface="Roboto"/>
              <a:sym typeface="Roboto"/>
            </a:endParaRPr>
          </a:p>
          <a:p>
            <a:pPr marL="0" lvl="0" indent="0" algn="l" rtl="0">
              <a:spcBef>
                <a:spcPts val="1600"/>
              </a:spcBef>
              <a:spcAft>
                <a:spcPts val="0"/>
              </a:spcAft>
              <a:buNone/>
            </a:pPr>
            <a:r>
              <a:rPr lang="en-GB" sz="1400">
                <a:solidFill>
                  <a:srgbClr val="3B3835"/>
                </a:solidFill>
                <a:highlight>
                  <a:srgbClr val="EEEEEE"/>
                </a:highlight>
                <a:latin typeface="Roboto"/>
                <a:ea typeface="Roboto"/>
                <a:cs typeface="Roboto"/>
                <a:sym typeface="Roboto"/>
              </a:rPr>
              <a:t> Issued a volume of songs of Mourning, wrote a book A New Way of Making</a:t>
            </a:r>
            <a:endParaRPr sz="1400">
              <a:solidFill>
                <a:srgbClr val="3B3835"/>
              </a:solidFill>
              <a:highlight>
                <a:srgbClr val="EEEEEE"/>
              </a:highlight>
              <a:latin typeface="Roboto"/>
              <a:ea typeface="Roboto"/>
              <a:cs typeface="Roboto"/>
              <a:sym typeface="Roboto"/>
            </a:endParaRPr>
          </a:p>
          <a:p>
            <a:pPr marL="0" lvl="0" indent="0" algn="l" rtl="0">
              <a:spcBef>
                <a:spcPts val="1600"/>
              </a:spcBef>
              <a:spcAft>
                <a:spcPts val="0"/>
              </a:spcAft>
              <a:buNone/>
            </a:pPr>
            <a:r>
              <a:rPr lang="en-GB" sz="1400">
                <a:solidFill>
                  <a:srgbClr val="3B3835"/>
                </a:solidFill>
                <a:highlight>
                  <a:srgbClr val="EEEEEE"/>
                </a:highlight>
                <a:latin typeface="Roboto"/>
                <a:ea typeface="Roboto"/>
                <a:cs typeface="Roboto"/>
                <a:sym typeface="Roboto"/>
              </a:rPr>
              <a:t>Fewer Parts in Counterpoint by a most familiar and Infallible Rule.</a:t>
            </a:r>
            <a:endParaRPr sz="1400">
              <a:solidFill>
                <a:srgbClr val="3B3835"/>
              </a:solidFill>
              <a:highlight>
                <a:srgbClr val="EEEEEE"/>
              </a:highlight>
              <a:latin typeface="Roboto"/>
              <a:ea typeface="Roboto"/>
              <a:cs typeface="Roboto"/>
              <a:sym typeface="Roboto"/>
            </a:endParaRPr>
          </a:p>
          <a:p>
            <a:pPr marL="0" lvl="0" indent="0" algn="l" rtl="0">
              <a:spcBef>
                <a:spcPts val="1600"/>
              </a:spcBef>
              <a:spcAft>
                <a:spcPts val="0"/>
              </a:spcAft>
              <a:buNone/>
            </a:pPr>
            <a:endParaRPr sz="1400">
              <a:solidFill>
                <a:srgbClr val="3B3835"/>
              </a:solidFill>
              <a:highlight>
                <a:srgbClr val="EEEEEE"/>
              </a:highlight>
              <a:latin typeface="Roboto"/>
              <a:ea typeface="Roboto"/>
              <a:cs typeface="Roboto"/>
              <a:sym typeface="Roboto"/>
            </a:endParaRPr>
          </a:p>
          <a:p>
            <a:pPr marL="0" lvl="0" indent="0" algn="l" rtl="0">
              <a:spcBef>
                <a:spcPts val="1600"/>
              </a:spcBef>
              <a:spcAft>
                <a:spcPts val="0"/>
              </a:spcAft>
              <a:buNone/>
            </a:pPr>
            <a:endParaRPr sz="1400">
              <a:solidFill>
                <a:srgbClr val="3B3835"/>
              </a:solidFill>
              <a:highlight>
                <a:srgbClr val="EEEEEE"/>
              </a:highlight>
              <a:latin typeface="Roboto"/>
              <a:ea typeface="Roboto"/>
              <a:cs typeface="Roboto"/>
              <a:sym typeface="Roboto"/>
            </a:endParaRPr>
          </a:p>
          <a:p>
            <a:pPr marL="0" lvl="0" indent="0" algn="l" rtl="0">
              <a:spcBef>
                <a:spcPts val="1600"/>
              </a:spcBef>
              <a:spcAft>
                <a:spcPts val="1600"/>
              </a:spcAft>
              <a:buNone/>
            </a:pPr>
            <a:endParaRPr sz="1400">
              <a:solidFill>
                <a:srgbClr val="3B3835"/>
              </a:solidFill>
              <a:highlight>
                <a:srgbClr val="EEEEEE"/>
              </a:highlight>
              <a:latin typeface="Roboto"/>
              <a:ea typeface="Roboto"/>
              <a:cs typeface="Roboto"/>
              <a:sym typeface="Roboto"/>
            </a:endParaRPr>
          </a:p>
        </p:txBody>
      </p:sp>
      <p:pic>
        <p:nvPicPr>
          <p:cNvPr id="563" name="Google Shape;563;p90"/>
          <p:cNvPicPr preferRelativeResize="0"/>
          <p:nvPr/>
        </p:nvPicPr>
        <p:blipFill>
          <a:blip r:embed="rId3">
            <a:alphaModFix/>
          </a:blip>
          <a:stretch>
            <a:fillRect/>
          </a:stretch>
        </p:blipFill>
        <p:spPr>
          <a:xfrm>
            <a:off x="5532825" y="107425"/>
            <a:ext cx="3611174" cy="4552603"/>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9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One last poem written by the queen herserlf...</a:t>
            </a:r>
            <a:endParaRPr/>
          </a:p>
        </p:txBody>
      </p:sp>
      <p:sp>
        <p:nvSpPr>
          <p:cNvPr id="569" name="Google Shape;569;p91"/>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GB" sz="1400">
                <a:solidFill>
                  <a:srgbClr val="444444"/>
                </a:solidFill>
                <a:highlight>
                  <a:srgbClr val="FFFFFF"/>
                </a:highlight>
                <a:latin typeface="Arial"/>
                <a:ea typeface="Arial"/>
                <a:cs typeface="Arial"/>
                <a:sym typeface="Arial"/>
              </a:rPr>
              <a:t> </a:t>
            </a:r>
            <a:r>
              <a:rPr lang="en-GB" sz="1400" b="1">
                <a:solidFill>
                  <a:srgbClr val="444444"/>
                </a:solidFill>
                <a:highlight>
                  <a:srgbClr val="FFFFFF"/>
                </a:highlight>
                <a:latin typeface="Arial"/>
                <a:ea typeface="Arial"/>
                <a:cs typeface="Arial"/>
                <a:sym typeface="Arial"/>
              </a:rPr>
              <a:t>Elizabeth I-Written on a Wall at Woodstock</a:t>
            </a:r>
            <a:endParaRPr sz="1400" b="1">
              <a:solidFill>
                <a:srgbClr val="444444"/>
              </a:solidFill>
              <a:highlight>
                <a:srgbClr val="FFFFFF"/>
              </a:highlight>
              <a:latin typeface="Arial"/>
              <a:ea typeface="Arial"/>
              <a:cs typeface="Arial"/>
              <a:sym typeface="Arial"/>
            </a:endParaRPr>
          </a:p>
          <a:p>
            <a:pPr marL="0" lvl="0" indent="0" algn="ctr" rtl="0">
              <a:spcBef>
                <a:spcPts val="1600"/>
              </a:spcBef>
              <a:spcAft>
                <a:spcPts val="0"/>
              </a:spcAft>
              <a:buNone/>
            </a:pPr>
            <a:r>
              <a:rPr lang="en-GB" sz="1400">
                <a:solidFill>
                  <a:srgbClr val="444444"/>
                </a:solidFill>
                <a:highlight>
                  <a:srgbClr val="FFFFFF"/>
                </a:highlight>
                <a:latin typeface="Arial"/>
                <a:ea typeface="Arial"/>
                <a:cs typeface="Arial"/>
                <a:sym typeface="Arial"/>
              </a:rPr>
              <a:t>Oh fortune, thy wresting wavering state </a:t>
            </a:r>
            <a:endParaRPr sz="1400">
              <a:solidFill>
                <a:srgbClr val="444444"/>
              </a:solidFill>
              <a:highlight>
                <a:srgbClr val="FFFFFF"/>
              </a:highlight>
              <a:latin typeface="Arial"/>
              <a:ea typeface="Arial"/>
              <a:cs typeface="Arial"/>
              <a:sym typeface="Arial"/>
            </a:endParaRPr>
          </a:p>
          <a:p>
            <a:pPr marL="0" lvl="0" indent="0" algn="ctr" rtl="0">
              <a:spcBef>
                <a:spcPts val="0"/>
              </a:spcBef>
              <a:spcAft>
                <a:spcPts val="0"/>
              </a:spcAft>
              <a:buNone/>
            </a:pPr>
            <a:r>
              <a:rPr lang="en-GB" sz="1400">
                <a:solidFill>
                  <a:srgbClr val="444444"/>
                </a:solidFill>
                <a:highlight>
                  <a:srgbClr val="FFFFFF"/>
                </a:highlight>
                <a:latin typeface="Arial"/>
                <a:ea typeface="Arial"/>
                <a:cs typeface="Arial"/>
                <a:sym typeface="Arial"/>
              </a:rPr>
              <a:t>Hath fraught with cares my troubled wit, </a:t>
            </a:r>
            <a:endParaRPr sz="1400">
              <a:solidFill>
                <a:srgbClr val="444444"/>
              </a:solidFill>
              <a:highlight>
                <a:srgbClr val="FFFFFF"/>
              </a:highlight>
              <a:latin typeface="Arial"/>
              <a:ea typeface="Arial"/>
              <a:cs typeface="Arial"/>
              <a:sym typeface="Arial"/>
            </a:endParaRPr>
          </a:p>
          <a:p>
            <a:pPr marL="0" lvl="0" indent="0" algn="ctr" rtl="0">
              <a:spcBef>
                <a:spcPts val="0"/>
              </a:spcBef>
              <a:spcAft>
                <a:spcPts val="0"/>
              </a:spcAft>
              <a:buNone/>
            </a:pPr>
            <a:r>
              <a:rPr lang="en-GB" sz="1400">
                <a:solidFill>
                  <a:srgbClr val="444444"/>
                </a:solidFill>
                <a:highlight>
                  <a:srgbClr val="FFFFFF"/>
                </a:highlight>
                <a:latin typeface="Arial"/>
                <a:ea typeface="Arial"/>
                <a:cs typeface="Arial"/>
                <a:sym typeface="Arial"/>
              </a:rPr>
              <a:t>Whose witness this present prison late </a:t>
            </a:r>
            <a:endParaRPr sz="1400">
              <a:solidFill>
                <a:srgbClr val="444444"/>
              </a:solidFill>
              <a:highlight>
                <a:srgbClr val="FFFFFF"/>
              </a:highlight>
              <a:latin typeface="Arial"/>
              <a:ea typeface="Arial"/>
              <a:cs typeface="Arial"/>
              <a:sym typeface="Arial"/>
            </a:endParaRPr>
          </a:p>
          <a:p>
            <a:pPr marL="0" lvl="0" indent="0" algn="ctr" rtl="0">
              <a:spcBef>
                <a:spcPts val="0"/>
              </a:spcBef>
              <a:spcAft>
                <a:spcPts val="0"/>
              </a:spcAft>
              <a:buNone/>
            </a:pPr>
            <a:r>
              <a:rPr lang="en-GB" sz="1400">
                <a:solidFill>
                  <a:srgbClr val="444444"/>
                </a:solidFill>
                <a:highlight>
                  <a:srgbClr val="FFFFFF"/>
                </a:highlight>
                <a:latin typeface="Arial"/>
                <a:ea typeface="Arial"/>
                <a:cs typeface="Arial"/>
                <a:sym typeface="Arial"/>
              </a:rPr>
              <a:t>Could bear, where once was joy's loan quit.</a:t>
            </a:r>
            <a:endParaRPr sz="1400">
              <a:solidFill>
                <a:srgbClr val="444444"/>
              </a:solidFill>
              <a:highlight>
                <a:srgbClr val="FFFFFF"/>
              </a:highlight>
              <a:latin typeface="Arial"/>
              <a:ea typeface="Arial"/>
              <a:cs typeface="Arial"/>
              <a:sym typeface="Arial"/>
            </a:endParaRPr>
          </a:p>
          <a:p>
            <a:pPr marL="0" lvl="0" indent="0" algn="ctr" rtl="0">
              <a:spcBef>
                <a:spcPts val="0"/>
              </a:spcBef>
              <a:spcAft>
                <a:spcPts val="0"/>
              </a:spcAft>
              <a:buNone/>
            </a:pPr>
            <a:r>
              <a:rPr lang="en-GB" sz="1400">
                <a:solidFill>
                  <a:srgbClr val="444444"/>
                </a:solidFill>
                <a:highlight>
                  <a:srgbClr val="FFFFFF"/>
                </a:highlight>
                <a:latin typeface="Arial"/>
                <a:ea typeface="Arial"/>
                <a:cs typeface="Arial"/>
                <a:sym typeface="Arial"/>
              </a:rPr>
              <a:t> Thou causedst the guilty to be loosed</a:t>
            </a:r>
            <a:endParaRPr sz="1400">
              <a:solidFill>
                <a:srgbClr val="444444"/>
              </a:solidFill>
              <a:highlight>
                <a:srgbClr val="FFFFFF"/>
              </a:highlight>
              <a:latin typeface="Arial"/>
              <a:ea typeface="Arial"/>
              <a:cs typeface="Arial"/>
              <a:sym typeface="Arial"/>
            </a:endParaRPr>
          </a:p>
          <a:p>
            <a:pPr marL="0" lvl="0" indent="0" algn="ctr" rtl="0">
              <a:spcBef>
                <a:spcPts val="0"/>
              </a:spcBef>
              <a:spcAft>
                <a:spcPts val="0"/>
              </a:spcAft>
              <a:buNone/>
            </a:pPr>
            <a:r>
              <a:rPr lang="en-GB" sz="1400">
                <a:solidFill>
                  <a:srgbClr val="444444"/>
                </a:solidFill>
                <a:highlight>
                  <a:srgbClr val="FFFFFF"/>
                </a:highlight>
                <a:latin typeface="Arial"/>
                <a:ea typeface="Arial"/>
                <a:cs typeface="Arial"/>
                <a:sym typeface="Arial"/>
              </a:rPr>
              <a:t> From bands where innocents were inclosed,</a:t>
            </a:r>
            <a:endParaRPr sz="1400">
              <a:solidFill>
                <a:srgbClr val="444444"/>
              </a:solidFill>
              <a:highlight>
                <a:srgbClr val="FFFFFF"/>
              </a:highlight>
              <a:latin typeface="Arial"/>
              <a:ea typeface="Arial"/>
              <a:cs typeface="Arial"/>
              <a:sym typeface="Arial"/>
            </a:endParaRPr>
          </a:p>
          <a:p>
            <a:pPr marL="0" lvl="0" indent="0" algn="ctr" rtl="0">
              <a:spcBef>
                <a:spcPts val="0"/>
              </a:spcBef>
              <a:spcAft>
                <a:spcPts val="0"/>
              </a:spcAft>
              <a:buNone/>
            </a:pPr>
            <a:r>
              <a:rPr lang="en-GB" sz="1400">
                <a:solidFill>
                  <a:srgbClr val="444444"/>
                </a:solidFill>
                <a:highlight>
                  <a:srgbClr val="FFFFFF"/>
                </a:highlight>
                <a:latin typeface="Arial"/>
                <a:ea typeface="Arial"/>
                <a:cs typeface="Arial"/>
                <a:sym typeface="Arial"/>
              </a:rPr>
              <a:t> And caused the guiltless to be reserved,</a:t>
            </a:r>
            <a:endParaRPr sz="1400">
              <a:solidFill>
                <a:srgbClr val="444444"/>
              </a:solidFill>
              <a:highlight>
                <a:srgbClr val="FFFFFF"/>
              </a:highlight>
              <a:latin typeface="Arial"/>
              <a:ea typeface="Arial"/>
              <a:cs typeface="Arial"/>
              <a:sym typeface="Arial"/>
            </a:endParaRPr>
          </a:p>
          <a:p>
            <a:pPr marL="0" lvl="0" indent="0" algn="ctr" rtl="0">
              <a:spcBef>
                <a:spcPts val="0"/>
              </a:spcBef>
              <a:spcAft>
                <a:spcPts val="0"/>
              </a:spcAft>
              <a:buNone/>
            </a:pPr>
            <a:r>
              <a:rPr lang="en-GB" sz="1400">
                <a:solidFill>
                  <a:srgbClr val="444444"/>
                </a:solidFill>
                <a:highlight>
                  <a:srgbClr val="FFFFFF"/>
                </a:highlight>
                <a:latin typeface="Arial"/>
                <a:ea typeface="Arial"/>
                <a:cs typeface="Arial"/>
                <a:sym typeface="Arial"/>
              </a:rPr>
              <a:t> And freed those that death had well deserved. </a:t>
            </a:r>
            <a:endParaRPr sz="1400">
              <a:solidFill>
                <a:srgbClr val="444444"/>
              </a:solidFill>
              <a:highlight>
                <a:srgbClr val="FFFFFF"/>
              </a:highlight>
              <a:latin typeface="Arial"/>
              <a:ea typeface="Arial"/>
              <a:cs typeface="Arial"/>
              <a:sym typeface="Arial"/>
            </a:endParaRPr>
          </a:p>
          <a:p>
            <a:pPr marL="0" lvl="0" indent="0" algn="ctr" rtl="0">
              <a:spcBef>
                <a:spcPts val="0"/>
              </a:spcBef>
              <a:spcAft>
                <a:spcPts val="0"/>
              </a:spcAft>
              <a:buNone/>
            </a:pPr>
            <a:r>
              <a:rPr lang="en-GB" sz="1400">
                <a:solidFill>
                  <a:srgbClr val="444444"/>
                </a:solidFill>
                <a:highlight>
                  <a:srgbClr val="FFFFFF"/>
                </a:highlight>
                <a:latin typeface="Arial"/>
                <a:ea typeface="Arial"/>
                <a:cs typeface="Arial"/>
                <a:sym typeface="Arial"/>
              </a:rPr>
              <a:t>But all herein can be nothing wrought, </a:t>
            </a:r>
            <a:endParaRPr sz="1400">
              <a:solidFill>
                <a:srgbClr val="444444"/>
              </a:solidFill>
              <a:highlight>
                <a:srgbClr val="FFFFFF"/>
              </a:highlight>
              <a:latin typeface="Arial"/>
              <a:ea typeface="Arial"/>
              <a:cs typeface="Arial"/>
              <a:sym typeface="Arial"/>
            </a:endParaRPr>
          </a:p>
          <a:p>
            <a:pPr marL="0" lvl="0" indent="0" algn="ctr" rtl="0">
              <a:spcBef>
                <a:spcPts val="0"/>
              </a:spcBef>
              <a:spcAft>
                <a:spcPts val="0"/>
              </a:spcAft>
              <a:buClr>
                <a:schemeClr val="dk2"/>
              </a:buClr>
              <a:buSzPts val="1100"/>
              <a:buFont typeface="Arial"/>
              <a:buNone/>
            </a:pPr>
            <a:r>
              <a:rPr lang="en-GB" sz="1400">
                <a:solidFill>
                  <a:srgbClr val="444444"/>
                </a:solidFill>
                <a:highlight>
                  <a:srgbClr val="FFFFFF"/>
                </a:highlight>
                <a:latin typeface="Arial"/>
                <a:ea typeface="Arial"/>
                <a:cs typeface="Arial"/>
                <a:sym typeface="Arial"/>
              </a:rPr>
              <a:t>So God send to my foes all they have thought.</a:t>
            </a:r>
            <a:endParaRPr sz="1400">
              <a:solidFill>
                <a:srgbClr val="444444"/>
              </a:solidFill>
              <a:highlight>
                <a:srgbClr val="FFFFFF"/>
              </a:highlight>
              <a:latin typeface="Arial"/>
              <a:ea typeface="Arial"/>
              <a:cs typeface="Arial"/>
              <a:sym typeface="Arial"/>
            </a:endParaRPr>
          </a:p>
          <a:p>
            <a:pPr marL="0" lvl="0" indent="0" algn="l" rtl="0">
              <a:spcBef>
                <a:spcPts val="0"/>
              </a:spcBef>
              <a:spcAft>
                <a:spcPts val="0"/>
              </a:spcAft>
              <a:buClr>
                <a:schemeClr val="dk2"/>
              </a:buClr>
              <a:buSzPts val="1100"/>
              <a:buFont typeface="Arial"/>
              <a:buNone/>
            </a:pPr>
            <a:endParaRPr sz="1400">
              <a:latin typeface="Arial"/>
              <a:ea typeface="Arial"/>
              <a:cs typeface="Arial"/>
              <a:sym typeface="Arial"/>
            </a:endParaRPr>
          </a:p>
          <a:p>
            <a:pPr marL="0" lvl="0" indent="0" algn="l" rtl="0">
              <a:spcBef>
                <a:spcPts val="0"/>
              </a:spcBef>
              <a:spcAft>
                <a:spcPts val="1600"/>
              </a:spcAft>
              <a:buNone/>
            </a:pPr>
            <a:endParaRPr sz="140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pic>
        <p:nvPicPr>
          <p:cNvPr id="574" name="Google Shape;574;p92"/>
          <p:cNvPicPr preferRelativeResize="0"/>
          <p:nvPr/>
        </p:nvPicPr>
        <p:blipFill rotWithShape="1">
          <a:blip r:embed="rId3">
            <a:alphaModFix amt="50000"/>
          </a:blip>
          <a:srcRect l="6597" r="6597"/>
          <a:stretch/>
        </p:blipFill>
        <p:spPr>
          <a:xfrm>
            <a:off x="0" y="0"/>
            <a:ext cx="9144005" cy="5143496"/>
          </a:xfrm>
          <a:prstGeom prst="rect">
            <a:avLst/>
          </a:prstGeom>
          <a:noFill/>
          <a:ln>
            <a:noFill/>
          </a:ln>
        </p:spPr>
      </p:pic>
      <p:sp>
        <p:nvSpPr>
          <p:cNvPr id="575" name="Google Shape;575;p92"/>
          <p:cNvSpPr txBox="1">
            <a:spLocks noGrp="1"/>
          </p:cNvSpPr>
          <p:nvPr>
            <p:ph type="ctrTitle"/>
          </p:nvPr>
        </p:nvSpPr>
        <p:spPr>
          <a:xfrm>
            <a:off x="1837575" y="1251525"/>
            <a:ext cx="5445900" cy="264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THANK YOU</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FEATURES OF ELIZABETHAN AGE</a:t>
            </a:r>
            <a:endParaRPr/>
          </a:p>
        </p:txBody>
      </p:sp>
      <p:sp>
        <p:nvSpPr>
          <p:cNvPr id="265" name="Google Shape;265;p43"/>
          <p:cNvSpPr txBox="1">
            <a:spLocks noGrp="1"/>
          </p:cNvSpPr>
          <p:nvPr>
            <p:ph type="body" idx="1"/>
          </p:nvPr>
        </p:nvSpPr>
        <p:spPr>
          <a:xfrm>
            <a:off x="311700" y="1234075"/>
            <a:ext cx="8520600" cy="3788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Humanism </a:t>
            </a:r>
            <a:endParaRPr>
              <a:solidFill>
                <a:srgbClr val="3B3835"/>
              </a:solidFill>
              <a:highlight>
                <a:srgbClr val="EEEEEE"/>
              </a:highlight>
              <a:latin typeface="Roboto"/>
              <a:ea typeface="Roboto"/>
              <a:cs typeface="Roboto"/>
              <a:sym typeface="Roboto"/>
            </a:endParaRPr>
          </a:p>
          <a:p>
            <a:pPr marL="457200" lvl="0" indent="-342900" algn="l"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 The Reformation  </a:t>
            </a:r>
            <a:endParaRPr>
              <a:solidFill>
                <a:srgbClr val="3B3835"/>
              </a:solidFill>
              <a:highlight>
                <a:srgbClr val="EEEEEE"/>
              </a:highlight>
              <a:latin typeface="Roboto"/>
              <a:ea typeface="Roboto"/>
              <a:cs typeface="Roboto"/>
              <a:sym typeface="Roboto"/>
            </a:endParaRPr>
          </a:p>
          <a:p>
            <a:pPr marL="457200" lvl="0" indent="-342900" algn="l"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Feeling of Nationalism and Patriotism</a:t>
            </a:r>
            <a:endParaRPr>
              <a:solidFill>
                <a:srgbClr val="3B3835"/>
              </a:solidFill>
              <a:highlight>
                <a:srgbClr val="EEEEEE"/>
              </a:highlight>
              <a:latin typeface="Roboto"/>
              <a:ea typeface="Roboto"/>
              <a:cs typeface="Roboto"/>
              <a:sym typeface="Roboto"/>
            </a:endParaRPr>
          </a:p>
          <a:p>
            <a:pPr marL="457200" lvl="0" indent="-342900" algn="l"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An Age of Material Advancement </a:t>
            </a:r>
            <a:endParaRPr>
              <a:solidFill>
                <a:srgbClr val="3B3835"/>
              </a:solidFill>
              <a:highlight>
                <a:srgbClr val="EEEEEE"/>
              </a:highlight>
              <a:latin typeface="Roboto"/>
              <a:ea typeface="Roboto"/>
              <a:cs typeface="Roboto"/>
              <a:sym typeface="Roboto"/>
            </a:endParaRPr>
          </a:p>
          <a:p>
            <a:pPr marL="457200" lvl="0" indent="-342900" algn="l"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New Discoveries </a:t>
            </a:r>
            <a:endParaRPr>
              <a:solidFill>
                <a:srgbClr val="3B3835"/>
              </a:solidFill>
              <a:highlight>
                <a:srgbClr val="EEEEEE"/>
              </a:highlight>
              <a:latin typeface="Roboto"/>
              <a:ea typeface="Roboto"/>
              <a:cs typeface="Roboto"/>
              <a:sym typeface="Roboto"/>
            </a:endParaRPr>
          </a:p>
          <a:p>
            <a:pPr marL="457200" lvl="0" indent="-342900" algn="l"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 Printing and Education</a:t>
            </a:r>
            <a:endParaRPr>
              <a:solidFill>
                <a:srgbClr val="3B3835"/>
              </a:solidFill>
              <a:highlight>
                <a:srgbClr val="EEEEEE"/>
              </a:highlight>
              <a:latin typeface="Roboto"/>
              <a:ea typeface="Roboto"/>
              <a:cs typeface="Roboto"/>
              <a:sym typeface="Roboto"/>
            </a:endParaRPr>
          </a:p>
          <a:p>
            <a:pPr marL="457200" lvl="0" indent="-342900" algn="l" rtl="0">
              <a:spcBef>
                <a:spcPts val="0"/>
              </a:spcBef>
              <a:spcAft>
                <a:spcPts val="0"/>
              </a:spcAft>
              <a:buClr>
                <a:srgbClr val="3B3835"/>
              </a:buClr>
              <a:buSzPts val="1800"/>
              <a:buFont typeface="Roboto"/>
              <a:buChar char="●"/>
            </a:pPr>
            <a:r>
              <a:rPr lang="en-GB">
                <a:solidFill>
                  <a:srgbClr val="3B3835"/>
                </a:solidFill>
                <a:highlight>
                  <a:srgbClr val="EEEEEE"/>
                </a:highlight>
                <a:latin typeface="Roboto"/>
                <a:ea typeface="Roboto"/>
                <a:cs typeface="Roboto"/>
                <a:sym typeface="Roboto"/>
              </a:rPr>
              <a:t>  Revival of interest in Greek and Latin Literature</a:t>
            </a:r>
            <a:endParaRPr>
              <a:solidFill>
                <a:srgbClr val="3B3835"/>
              </a:solidFill>
              <a:highlight>
                <a:srgbClr val="EEEEEE"/>
              </a:highlight>
              <a:latin typeface="Roboto"/>
              <a:ea typeface="Roboto"/>
              <a:cs typeface="Roboto"/>
              <a:sym typeface="Roboto"/>
            </a:endParaRPr>
          </a:p>
          <a:p>
            <a:pPr marL="457200" lvl="0" indent="0" algn="l" rtl="0">
              <a:spcBef>
                <a:spcPts val="1600"/>
              </a:spcBef>
              <a:spcAft>
                <a:spcPts val="0"/>
              </a:spcAft>
              <a:buNone/>
            </a:pPr>
            <a:endParaRPr>
              <a:solidFill>
                <a:srgbClr val="3B3835"/>
              </a:solidFill>
              <a:highlight>
                <a:srgbClr val="EEEEEE"/>
              </a:highlight>
              <a:latin typeface="Roboto"/>
              <a:ea typeface="Roboto"/>
              <a:cs typeface="Roboto"/>
              <a:sym typeface="Roboto"/>
            </a:endParaRPr>
          </a:p>
          <a:p>
            <a:pPr marL="0" lvl="0" indent="0" algn="l" rtl="0">
              <a:spcBef>
                <a:spcPts val="1600"/>
              </a:spcBef>
              <a:spcAft>
                <a:spcPts val="1600"/>
              </a:spcAft>
              <a:buNone/>
            </a:pPr>
            <a:r>
              <a:rPr lang="en-GB">
                <a:solidFill>
                  <a:srgbClr val="3B3835"/>
                </a:solidFill>
                <a:highlight>
                  <a:srgbClr val="EEEEEE"/>
                </a:highlight>
                <a:latin typeface="Roboto"/>
                <a:ea typeface="Roboto"/>
                <a:cs typeface="Roboto"/>
                <a:sym typeface="Roboto"/>
              </a:rPr>
              <a:t>“Man started to think for themselves and started questioning accepted beliefs.”</a:t>
            </a:r>
            <a:endParaRPr>
              <a:solidFill>
                <a:srgbClr val="3B3835"/>
              </a:solidFill>
              <a:highlight>
                <a:srgbClr val="EEEEEE"/>
              </a:highlight>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4"/>
          <p:cNvSpPr txBox="1">
            <a:spLocks noGrp="1"/>
          </p:cNvSpPr>
          <p:nvPr>
            <p:ph type="title"/>
          </p:nvPr>
        </p:nvSpPr>
        <p:spPr>
          <a:xfrm>
            <a:off x="348300" y="428200"/>
            <a:ext cx="2351400" cy="43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dk2"/>
                </a:solidFill>
              </a:rPr>
              <a:t>The Renaissance’s Influence on Learning:</a:t>
            </a:r>
            <a:endParaRPr>
              <a:solidFill>
                <a:schemeClr val="dk2"/>
              </a:solidFill>
            </a:endParaRPr>
          </a:p>
        </p:txBody>
      </p:sp>
      <p:sp>
        <p:nvSpPr>
          <p:cNvPr id="271" name="Google Shape;271;p44"/>
          <p:cNvSpPr txBox="1">
            <a:spLocks noGrp="1"/>
          </p:cNvSpPr>
          <p:nvPr>
            <p:ph type="body" idx="1"/>
          </p:nvPr>
        </p:nvSpPr>
        <p:spPr>
          <a:xfrm>
            <a:off x="3539325" y="593900"/>
            <a:ext cx="5090400" cy="4011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sz="1800"/>
              <a:t>Learning was important &amp; for everyone</a:t>
            </a:r>
            <a:endParaRPr sz="1800"/>
          </a:p>
          <a:p>
            <a:pPr marL="457200" lvl="0" indent="-342900" algn="l" rtl="0">
              <a:spcBef>
                <a:spcPts val="0"/>
              </a:spcBef>
              <a:spcAft>
                <a:spcPts val="0"/>
              </a:spcAft>
              <a:buSzPts val="1800"/>
              <a:buChar char="●"/>
            </a:pPr>
            <a:r>
              <a:rPr lang="en-GB" sz="1800"/>
              <a:t>Before Caxton printed his first book(1476) in English, no more than 2% of the English people could read.</a:t>
            </a:r>
            <a:endParaRPr sz="1800"/>
          </a:p>
          <a:p>
            <a:pPr marL="457200" lvl="0" indent="-342900" algn="l" rtl="0">
              <a:spcBef>
                <a:spcPts val="0"/>
              </a:spcBef>
              <a:spcAft>
                <a:spcPts val="0"/>
              </a:spcAft>
              <a:buSzPts val="1800"/>
              <a:buChar char="●"/>
            </a:pPr>
            <a:r>
              <a:rPr lang="en-GB" sz="1800"/>
              <a:t>Afterwards, learning increased rapidly-from the Crown to the commoner.</a:t>
            </a:r>
            <a:endParaRPr sz="1800"/>
          </a:p>
          <a:p>
            <a:pPr marL="457200" lvl="0" indent="-342900" algn="l" rtl="0">
              <a:spcBef>
                <a:spcPts val="0"/>
              </a:spcBef>
              <a:spcAft>
                <a:spcPts val="0"/>
              </a:spcAft>
              <a:buSzPts val="1800"/>
              <a:buChar char="●"/>
            </a:pPr>
            <a:r>
              <a:rPr lang="en-GB" sz="1800"/>
              <a:t>Access of information is easier</a:t>
            </a:r>
            <a:endParaRPr sz="1800"/>
          </a:p>
          <a:p>
            <a:pPr marL="457200" lvl="0" indent="-342900" algn="l" rtl="0">
              <a:spcBef>
                <a:spcPts val="0"/>
              </a:spcBef>
              <a:spcAft>
                <a:spcPts val="0"/>
              </a:spcAft>
              <a:buSzPts val="1800"/>
              <a:buChar char="●"/>
            </a:pPr>
            <a:r>
              <a:rPr lang="en-GB" sz="1800"/>
              <a:t>Books become more accessible</a:t>
            </a:r>
            <a:endParaRPr sz="1800"/>
          </a:p>
          <a:p>
            <a:pPr marL="457200" lvl="0" indent="-342900" algn="l" rtl="0">
              <a:spcBef>
                <a:spcPts val="0"/>
              </a:spcBef>
              <a:spcAft>
                <a:spcPts val="0"/>
              </a:spcAft>
              <a:buSzPts val="1800"/>
              <a:buChar char="●"/>
            </a:pPr>
            <a:r>
              <a:rPr lang="en-GB" sz="1800"/>
              <a:t>The Renaissance influenced a critical study of the Scriptures which partly led to a challenge of Roman Catholicism &amp; the emergence of English Protestantism.</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Poetry in Elizabethan age</a:t>
            </a:r>
            <a:endParaRPr/>
          </a:p>
        </p:txBody>
      </p:sp>
      <p:sp>
        <p:nvSpPr>
          <p:cNvPr id="277" name="Google Shape;277;p45"/>
          <p:cNvSpPr txBox="1">
            <a:spLocks noGrp="1"/>
          </p:cNvSpPr>
          <p:nvPr>
            <p:ph type="body" idx="1"/>
          </p:nvPr>
        </p:nvSpPr>
        <p:spPr>
          <a:xfrm>
            <a:off x="455275" y="1409250"/>
            <a:ext cx="8520600" cy="3334800"/>
          </a:xfrm>
          <a:prstGeom prst="rect">
            <a:avLst/>
          </a:prstGeom>
          <a:noFill/>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444444"/>
              </a:buClr>
              <a:buSzPts val="1800"/>
              <a:buFont typeface="Arial"/>
              <a:buChar char="●"/>
            </a:pPr>
            <a:r>
              <a:rPr lang="en-GB">
                <a:solidFill>
                  <a:srgbClr val="444444"/>
                </a:solidFill>
                <a:highlight>
                  <a:srgbClr val="FFFFFF"/>
                </a:highlight>
                <a:latin typeface="Arial"/>
                <a:ea typeface="Arial"/>
                <a:cs typeface="Arial"/>
                <a:sym typeface="Arial"/>
              </a:rPr>
              <a:t>The development of Poetry is the strongest characteristic of the age .</a:t>
            </a:r>
            <a:endParaRPr>
              <a:solidFill>
                <a:srgbClr val="444444"/>
              </a:solidFill>
              <a:highlight>
                <a:srgbClr val="FFFFFF"/>
              </a:highlight>
              <a:latin typeface="Arial"/>
              <a:ea typeface="Arial"/>
              <a:cs typeface="Arial"/>
              <a:sym typeface="Arial"/>
            </a:endParaRPr>
          </a:p>
          <a:p>
            <a:pPr marL="457200" lvl="0" indent="-342900" algn="l" rtl="0">
              <a:lnSpc>
                <a:spcPct val="150000"/>
              </a:lnSpc>
              <a:spcBef>
                <a:spcPts val="0"/>
              </a:spcBef>
              <a:spcAft>
                <a:spcPts val="0"/>
              </a:spcAft>
              <a:buClr>
                <a:srgbClr val="444444"/>
              </a:buClr>
              <a:buSzPts val="1800"/>
              <a:buFont typeface="Arial"/>
              <a:buChar char="●"/>
            </a:pPr>
            <a:r>
              <a:rPr lang="en-GB">
                <a:solidFill>
                  <a:srgbClr val="444444"/>
                </a:solidFill>
                <a:highlight>
                  <a:srgbClr val="FFFFFF"/>
                </a:highlight>
                <a:latin typeface="Arial"/>
                <a:ea typeface="Arial"/>
                <a:cs typeface="Arial"/>
                <a:sym typeface="Arial"/>
              </a:rPr>
              <a:t>During Elizabeth I’s reign, “England was called a nest of singing birds; </a:t>
            </a:r>
            <a:endParaRPr>
              <a:solidFill>
                <a:srgbClr val="444444"/>
              </a:solidFill>
              <a:highlight>
                <a:srgbClr val="FFFFFF"/>
              </a:highlight>
              <a:latin typeface="Arial"/>
              <a:ea typeface="Arial"/>
              <a:cs typeface="Arial"/>
              <a:sym typeface="Arial"/>
            </a:endParaRPr>
          </a:p>
          <a:p>
            <a:pPr marL="457200" lvl="0" indent="-342900" algn="l" rtl="0">
              <a:lnSpc>
                <a:spcPct val="150000"/>
              </a:lnSpc>
              <a:spcBef>
                <a:spcPts val="0"/>
              </a:spcBef>
              <a:spcAft>
                <a:spcPts val="0"/>
              </a:spcAft>
              <a:buClr>
                <a:srgbClr val="444444"/>
              </a:buClr>
              <a:buSzPts val="1800"/>
              <a:buFont typeface="Arial"/>
              <a:buChar char="●"/>
            </a:pPr>
            <a:r>
              <a:rPr lang="en-GB">
                <a:solidFill>
                  <a:srgbClr val="444444"/>
                </a:solidFill>
                <a:highlight>
                  <a:srgbClr val="FFFFFF"/>
                </a:highlight>
                <a:latin typeface="Arial"/>
                <a:ea typeface="Arial"/>
                <a:cs typeface="Arial"/>
                <a:sym typeface="Arial"/>
              </a:rPr>
              <a:t>every courtier felt it part of his duty to write poetry; </a:t>
            </a:r>
            <a:endParaRPr>
              <a:solidFill>
                <a:srgbClr val="444444"/>
              </a:solidFill>
              <a:highlight>
                <a:srgbClr val="FFFFFF"/>
              </a:highlight>
              <a:latin typeface="Arial"/>
              <a:ea typeface="Arial"/>
              <a:cs typeface="Arial"/>
              <a:sym typeface="Arial"/>
            </a:endParaRPr>
          </a:p>
          <a:p>
            <a:pPr marL="457200" lvl="0" indent="-342900" algn="l" rtl="0">
              <a:lnSpc>
                <a:spcPct val="150000"/>
              </a:lnSpc>
              <a:spcBef>
                <a:spcPts val="0"/>
              </a:spcBef>
              <a:spcAft>
                <a:spcPts val="0"/>
              </a:spcAft>
              <a:buClr>
                <a:srgbClr val="444444"/>
              </a:buClr>
              <a:buSzPts val="1800"/>
              <a:buFont typeface="Arial"/>
              <a:buChar char="●"/>
            </a:pPr>
            <a:r>
              <a:rPr lang="en-GB">
                <a:solidFill>
                  <a:srgbClr val="444444"/>
                </a:solidFill>
                <a:highlight>
                  <a:srgbClr val="FFFFFF"/>
                </a:highlight>
                <a:latin typeface="Arial"/>
                <a:ea typeface="Arial"/>
                <a:cs typeface="Arial"/>
                <a:sym typeface="Arial"/>
              </a:rPr>
              <a:t>sonnet sequences by the hundreds appeared;</a:t>
            </a:r>
            <a:endParaRPr>
              <a:solidFill>
                <a:srgbClr val="444444"/>
              </a:solidFill>
              <a:highlight>
                <a:srgbClr val="FFFFFF"/>
              </a:highlight>
              <a:latin typeface="Arial"/>
              <a:ea typeface="Arial"/>
              <a:cs typeface="Arial"/>
              <a:sym typeface="Arial"/>
            </a:endParaRPr>
          </a:p>
          <a:p>
            <a:pPr marL="457200" lvl="0" indent="-342900" algn="l" rtl="0">
              <a:lnSpc>
                <a:spcPct val="150000"/>
              </a:lnSpc>
              <a:spcBef>
                <a:spcPts val="0"/>
              </a:spcBef>
              <a:spcAft>
                <a:spcPts val="0"/>
              </a:spcAft>
              <a:buClr>
                <a:srgbClr val="444444"/>
              </a:buClr>
              <a:buSzPts val="1800"/>
              <a:buFont typeface="Arial"/>
              <a:buChar char="●"/>
            </a:pPr>
            <a:r>
              <a:rPr lang="en-GB">
                <a:solidFill>
                  <a:srgbClr val="444444"/>
                </a:solidFill>
                <a:highlight>
                  <a:srgbClr val="FFFFFF"/>
                </a:highlight>
                <a:latin typeface="Arial"/>
                <a:ea typeface="Arial"/>
                <a:cs typeface="Arial"/>
                <a:sym typeface="Arial"/>
              </a:rPr>
              <a:t> and English poetry was the admiration of all Europe.”</a:t>
            </a:r>
            <a:endParaRPr>
              <a:solidFill>
                <a:srgbClr val="444444"/>
              </a:solidFill>
              <a:highlight>
                <a:srgbClr val="FFFFFF"/>
              </a:highlight>
              <a:latin typeface="Arial"/>
              <a:ea typeface="Arial"/>
              <a:cs typeface="Arial"/>
              <a:sym typeface="Arial"/>
            </a:endParaRPr>
          </a:p>
          <a:p>
            <a:pPr marL="457200" lvl="0" indent="0" algn="l" rtl="0">
              <a:lnSpc>
                <a:spcPct val="150000"/>
              </a:lnSpc>
              <a:spcBef>
                <a:spcPts val="1600"/>
              </a:spcBef>
              <a:spcAft>
                <a:spcPts val="1600"/>
              </a:spcAft>
              <a:buNone/>
            </a:pPr>
            <a:endParaRPr>
              <a:solidFill>
                <a:srgbClr val="444444"/>
              </a:solidFill>
              <a:highlight>
                <a:srgbClr val="FFFFFF"/>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3" name="Google Shape;283;p46"/>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84" name="Google Shape;284;p46"/>
          <p:cNvPicPr preferRelativeResize="0"/>
          <p:nvPr/>
        </p:nvPicPr>
        <p:blipFill rotWithShape="1">
          <a:blip r:embed="rId3">
            <a:alphaModFix/>
          </a:blip>
          <a:srcRect l="10784" t="-1449" r="3141" b="1450"/>
          <a:stretch/>
        </p:blipFill>
        <p:spPr>
          <a:xfrm>
            <a:off x="53375" y="166625"/>
            <a:ext cx="9037250" cy="5143501"/>
          </a:xfrm>
          <a:prstGeom prst="rect">
            <a:avLst/>
          </a:prstGeom>
          <a:noFill/>
          <a:ln w="9525" cap="flat" cmpd="sng">
            <a:solidFill>
              <a:srgbClr val="FF0000"/>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F9D58"/>
      </a:accent4>
      <a:accent5>
        <a:srgbClr val="01AFD1"/>
      </a:accent5>
      <a:accent6>
        <a:srgbClr val="9C27B0"/>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6</TotalTime>
  <Words>2743</Words>
  <Application>Microsoft Office PowerPoint</Application>
  <PresentationFormat>On-screen Show (16:9)</PresentationFormat>
  <Paragraphs>356</Paragraphs>
  <Slides>55</Slides>
  <Notes>55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Arial</vt:lpstr>
      <vt:lpstr>Playfair Display</vt:lpstr>
      <vt:lpstr>Oswald</vt:lpstr>
      <vt:lpstr>Roboto</vt:lpstr>
      <vt:lpstr>Montserrat</vt:lpstr>
      <vt:lpstr>Pop</vt:lpstr>
      <vt:lpstr>Elizabethan  Poetry</vt:lpstr>
      <vt:lpstr>VOCABULARY</vt:lpstr>
      <vt:lpstr>ELIZABETHAN ERA</vt:lpstr>
      <vt:lpstr>QUEEN ELIZABETH 1</vt:lpstr>
      <vt:lpstr>Troubled times turn into good times…</vt:lpstr>
      <vt:lpstr>FEATURES OF ELIZABETHAN AGE</vt:lpstr>
      <vt:lpstr>The Renaissance’s Influence on Learning:</vt:lpstr>
      <vt:lpstr>Poetry in Elizabethan age</vt:lpstr>
      <vt:lpstr>Slide 9</vt:lpstr>
      <vt:lpstr>POETIC GENRES</vt:lpstr>
      <vt:lpstr>Elizabethan Poetry Literary Devices </vt:lpstr>
      <vt:lpstr>Slide 12</vt:lpstr>
      <vt:lpstr>Slide 13</vt:lpstr>
      <vt:lpstr> RHYTHM TYPES</vt:lpstr>
      <vt:lpstr>Poetry notes </vt:lpstr>
      <vt:lpstr>Slide 16</vt:lpstr>
      <vt:lpstr>SONNET</vt:lpstr>
      <vt:lpstr>The Italian sonnet</vt:lpstr>
      <vt:lpstr>THE ENGLISH SONNET</vt:lpstr>
      <vt:lpstr>THE SPENSERIAN SONNET</vt:lpstr>
      <vt:lpstr>What were sonnets written about ? </vt:lpstr>
      <vt:lpstr>Slide 22</vt:lpstr>
      <vt:lpstr>ABOUT</vt:lpstr>
      <vt:lpstr>Contribution</vt:lpstr>
      <vt:lpstr>EARL OF SURREY</vt:lpstr>
      <vt:lpstr>Surrey’s innovation</vt:lpstr>
      <vt:lpstr>PHILIP SIDNEY</vt:lpstr>
      <vt:lpstr>about</vt:lpstr>
      <vt:lpstr>Poetic theory of Sidney</vt:lpstr>
      <vt:lpstr>SIDNEY’S INNOVATIONS</vt:lpstr>
      <vt:lpstr>Slide 31</vt:lpstr>
      <vt:lpstr>Astrophil and Stella</vt:lpstr>
      <vt:lpstr>Slide 33</vt:lpstr>
      <vt:lpstr>SPENSER’S POETICS</vt:lpstr>
      <vt:lpstr>SPENSER’S STYLE</vt:lpstr>
      <vt:lpstr>SPENSER’S INNOVATIONS</vt:lpstr>
      <vt:lpstr>Slide 37</vt:lpstr>
      <vt:lpstr>THE SHEPHERD’S CALENDER </vt:lpstr>
      <vt:lpstr>Slide 39</vt:lpstr>
      <vt:lpstr>    William Shakespeare       (Bard Of Avon)  </vt:lpstr>
      <vt:lpstr>ABOUT</vt:lpstr>
      <vt:lpstr>Slide 42</vt:lpstr>
      <vt:lpstr>SHKESPEAREAN SONNETS 1</vt:lpstr>
      <vt:lpstr>SHAKESPEAREAN SONNETS 2</vt:lpstr>
      <vt:lpstr>SHAKESPEREAN SONNETS 3</vt:lpstr>
      <vt:lpstr>Slide 46</vt:lpstr>
      <vt:lpstr>CHRISTOPHER MARLOWE</vt:lpstr>
      <vt:lpstr>ABOUT</vt:lpstr>
      <vt:lpstr>Slide 49</vt:lpstr>
      <vt:lpstr>WALTER RALEIGH</vt:lpstr>
      <vt:lpstr>Slide 51</vt:lpstr>
      <vt:lpstr>Thomas Sackville</vt:lpstr>
      <vt:lpstr>THOMAS CAMPION</vt:lpstr>
      <vt:lpstr>One last poem written by the queen herserlf...</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Elizabethan  Poetry</dc:title>
  <dc:creator>VISHAL</dc:creator>
  <cp:lastModifiedBy>VISHAL</cp:lastModifiedBy>
  <cp:revision>4</cp:revision>
  <dcterms:modified xsi:type="dcterms:W3CDTF">2020-05-26T13:11:12Z</dcterms:modified>
</cp:coreProperties>
</file>